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Override5.xml" ContentType="application/vnd.openxmlformats-officedocument.themeOverride+xml"/>
  <Override PartName="/ppt/theme/themeOverride6.xml" ContentType="application/vnd.openxmlformats-officedocument.themeOverride+xml"/>
  <Override PartName="/ppt/theme/themeOverride7.xml" ContentType="application/vnd.openxmlformats-officedocument.themeOverride+xml"/>
  <Override PartName="/ppt/theme/themeOverride8.xml" ContentType="application/vnd.openxmlformats-officedocument.themeOverride+xml"/>
  <Override PartName="/ppt/theme/themeOverride9.xml" ContentType="application/vnd.openxmlformats-officedocument.themeOverride+xml"/>
  <Override PartName="/ppt/theme/themeOverride10.xml" ContentType="application/vnd.openxmlformats-officedocument.themeOverride+xml"/>
  <Override PartName="/ppt/theme/themeOverride11.xml" ContentType="application/vnd.openxmlformats-officedocument.themeOverride+xml"/>
  <Override PartName="/ppt/theme/themeOverride12.xml" ContentType="application/vnd.openxmlformats-officedocument.themeOverride+xml"/>
  <Override PartName="/ppt/theme/themeOverride13.xml" ContentType="application/vnd.openxmlformats-officedocument.themeOverride+xml"/>
  <Override PartName="/ppt/theme/themeOverride14.xml" ContentType="application/vnd.openxmlformats-officedocument.themeOverride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2" r:id="rId4"/>
  </p:sldMasterIdLst>
  <p:notesMasterIdLst>
    <p:notesMasterId r:id="rId6"/>
  </p:notesMasterIdLst>
  <p:handoutMasterIdLst>
    <p:handoutMasterId r:id="rId7"/>
  </p:handoutMasterIdLst>
  <p:sldIdLst>
    <p:sldId id="262" r:id="rId5"/>
  </p:sldIdLst>
  <p:sldSz cx="12192000" cy="6858000"/>
  <p:notesSz cx="6797675" cy="9926638"/>
  <p:defaultTextStyle>
    <a:defPPr>
      <a:defRPr lang="de-DE"/>
    </a:defPPr>
    <a:lvl1pPr algn="ctr" rtl="0" fontAlgn="base">
      <a:lnSpc>
        <a:spcPts val="2113"/>
      </a:lnSpc>
      <a:spcBef>
        <a:spcPts val="788"/>
      </a:spcBef>
      <a:spcAft>
        <a:spcPts val="213"/>
      </a:spcAft>
      <a:buClr>
        <a:srgbClr val="FF9900"/>
      </a:buClr>
      <a:buSzPct val="170000"/>
      <a:buFont typeface="Arial" charset="0"/>
      <a:defRPr sz="1600" kern="1200">
        <a:solidFill>
          <a:srgbClr val="000000"/>
        </a:solidFill>
        <a:latin typeface="Arial" charset="0"/>
        <a:ea typeface="+mn-ea"/>
        <a:cs typeface="Arial" charset="0"/>
      </a:defRPr>
    </a:lvl1pPr>
    <a:lvl2pPr marL="457200" algn="ctr" rtl="0" fontAlgn="base">
      <a:lnSpc>
        <a:spcPts val="2113"/>
      </a:lnSpc>
      <a:spcBef>
        <a:spcPts val="788"/>
      </a:spcBef>
      <a:spcAft>
        <a:spcPts val="213"/>
      </a:spcAft>
      <a:buClr>
        <a:srgbClr val="FF9900"/>
      </a:buClr>
      <a:buSzPct val="170000"/>
      <a:buFont typeface="Arial" charset="0"/>
      <a:defRPr sz="1600" kern="1200">
        <a:solidFill>
          <a:srgbClr val="000000"/>
        </a:solidFill>
        <a:latin typeface="Arial" charset="0"/>
        <a:ea typeface="+mn-ea"/>
        <a:cs typeface="Arial" charset="0"/>
      </a:defRPr>
    </a:lvl2pPr>
    <a:lvl3pPr marL="914400" algn="ctr" rtl="0" fontAlgn="base">
      <a:lnSpc>
        <a:spcPts val="2113"/>
      </a:lnSpc>
      <a:spcBef>
        <a:spcPts val="788"/>
      </a:spcBef>
      <a:spcAft>
        <a:spcPts val="213"/>
      </a:spcAft>
      <a:buClr>
        <a:srgbClr val="FF9900"/>
      </a:buClr>
      <a:buSzPct val="170000"/>
      <a:buFont typeface="Arial" charset="0"/>
      <a:defRPr sz="1600" kern="1200">
        <a:solidFill>
          <a:srgbClr val="000000"/>
        </a:solidFill>
        <a:latin typeface="Arial" charset="0"/>
        <a:ea typeface="+mn-ea"/>
        <a:cs typeface="Arial" charset="0"/>
      </a:defRPr>
    </a:lvl3pPr>
    <a:lvl4pPr marL="1371600" algn="ctr" rtl="0" fontAlgn="base">
      <a:lnSpc>
        <a:spcPts val="2113"/>
      </a:lnSpc>
      <a:spcBef>
        <a:spcPts val="788"/>
      </a:spcBef>
      <a:spcAft>
        <a:spcPts val="213"/>
      </a:spcAft>
      <a:buClr>
        <a:srgbClr val="FF9900"/>
      </a:buClr>
      <a:buSzPct val="170000"/>
      <a:buFont typeface="Arial" charset="0"/>
      <a:defRPr sz="1600" kern="1200">
        <a:solidFill>
          <a:srgbClr val="000000"/>
        </a:solidFill>
        <a:latin typeface="Arial" charset="0"/>
        <a:ea typeface="+mn-ea"/>
        <a:cs typeface="Arial" charset="0"/>
      </a:defRPr>
    </a:lvl4pPr>
    <a:lvl5pPr marL="1828800" algn="ctr" rtl="0" fontAlgn="base">
      <a:lnSpc>
        <a:spcPts val="2113"/>
      </a:lnSpc>
      <a:spcBef>
        <a:spcPts val="788"/>
      </a:spcBef>
      <a:spcAft>
        <a:spcPts val="213"/>
      </a:spcAft>
      <a:buClr>
        <a:srgbClr val="FF9900"/>
      </a:buClr>
      <a:buSzPct val="170000"/>
      <a:buFont typeface="Arial" charset="0"/>
      <a:defRPr sz="1600" kern="1200">
        <a:solidFill>
          <a:srgbClr val="000000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600" kern="1200">
        <a:solidFill>
          <a:srgbClr val="000000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1600" kern="1200">
        <a:solidFill>
          <a:srgbClr val="000000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1600" kern="1200">
        <a:solidFill>
          <a:srgbClr val="000000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1600" kern="1200">
        <a:solidFill>
          <a:srgbClr val="000000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pos="3840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Kreutzenbeck, Christoph" initials="KC" lastIdx="5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9300"/>
    <a:srgbClr val="4E78B3"/>
    <a:srgbClr val="E0DFE1"/>
    <a:srgbClr val="0057A0"/>
    <a:srgbClr val="004481"/>
    <a:srgbClr val="163C71"/>
    <a:srgbClr val="2256A0"/>
    <a:srgbClr val="7A99C6"/>
    <a:srgbClr val="000000"/>
    <a:srgbClr val="86868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 horzBarState="maximized">
    <p:restoredLeft sz="14995" autoAdjust="0"/>
    <p:restoredTop sz="96327" autoAdjust="0"/>
  </p:normalViewPr>
  <p:slideViewPr>
    <p:cSldViewPr snapToGrid="0">
      <p:cViewPr varScale="1">
        <p:scale>
          <a:sx n="86" d="100"/>
          <a:sy n="86" d="100"/>
        </p:scale>
        <p:origin x="562" y="72"/>
      </p:cViewPr>
      <p:guideLst>
        <p:guide pos="3840"/>
        <p:guide orient="horz"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71" d="100"/>
        <a:sy n="71" d="100"/>
      </p:scale>
      <p:origin x="0" y="864"/>
    </p:cViewPr>
  </p:sorterViewPr>
  <p:notesViewPr>
    <p:cSldViewPr snapToGrid="0">
      <p:cViewPr varScale="1">
        <p:scale>
          <a:sx n="105" d="100"/>
          <a:sy n="105" d="100"/>
        </p:scale>
        <p:origin x="4488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7" Type="http://schemas.openxmlformats.org/officeDocument/2006/relationships/handoutMaster" Target="handoutMasters/handoutMaster1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1"/>
            <a:ext cx="2945659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18" tIns="45709" rIns="91418" bIns="45709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1200">
                <a:solidFill>
                  <a:schemeClr val="tx1"/>
                </a:solidFill>
              </a:defRPr>
            </a:lvl1pPr>
          </a:lstStyle>
          <a:p>
            <a:endParaRPr lang="de-DE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0445" y="1"/>
            <a:ext cx="2945659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18" tIns="45709" rIns="91418" bIns="45709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1200">
                <a:solidFill>
                  <a:schemeClr val="tx1"/>
                </a:solidFill>
              </a:defRPr>
            </a:lvl1pPr>
          </a:lstStyle>
          <a:p>
            <a:endParaRPr lang="de-DE"/>
          </a:p>
        </p:txBody>
      </p:sp>
      <p:sp>
        <p:nvSpPr>
          <p:cNvPr id="3891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2" y="9428584"/>
            <a:ext cx="2945659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18" tIns="45709" rIns="91418" bIns="45709" numCol="1" anchor="b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1200">
                <a:solidFill>
                  <a:schemeClr val="tx1"/>
                </a:solidFill>
              </a:defRPr>
            </a:lvl1pPr>
          </a:lstStyle>
          <a:p>
            <a:endParaRPr lang="de-DE"/>
          </a:p>
        </p:txBody>
      </p:sp>
      <p:sp>
        <p:nvSpPr>
          <p:cNvPr id="3891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0445" y="9428584"/>
            <a:ext cx="2945659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18" tIns="45709" rIns="91418" bIns="45709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1200">
                <a:solidFill>
                  <a:schemeClr val="tx1"/>
                </a:solidFill>
              </a:defRPr>
            </a:lvl1pPr>
          </a:lstStyle>
          <a:p>
            <a:fld id="{6626AA17-51CD-4ADB-99E4-65F84B47C837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1"/>
            <a:ext cx="2945659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18" tIns="45709" rIns="91418" bIns="45709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1000" b="1">
                <a:solidFill>
                  <a:schemeClr val="tx1"/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445" y="1"/>
            <a:ext cx="2945659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18" tIns="45709" rIns="91418" bIns="45709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1000" b="1">
                <a:solidFill>
                  <a:schemeClr val="tx1"/>
                </a:solidFill>
              </a:defRPr>
            </a:lvl1pPr>
          </a:lstStyle>
          <a:p>
            <a:endParaRPr lang="de-DE"/>
          </a:p>
        </p:txBody>
      </p:sp>
      <p:sp>
        <p:nvSpPr>
          <p:cNvPr id="409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0488" y="744538"/>
            <a:ext cx="6616700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096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768" y="4715155"/>
            <a:ext cx="5438140" cy="4466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18" tIns="45709" rIns="91418" bIns="4570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096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2" y="9428584"/>
            <a:ext cx="2945659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18" tIns="45709" rIns="91418" bIns="45709" numCol="1" anchor="b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900" b="1">
                <a:solidFill>
                  <a:schemeClr val="tx1"/>
                </a:solidFill>
              </a:defRPr>
            </a:lvl1pPr>
          </a:lstStyle>
          <a:p>
            <a:endParaRPr lang="de-DE"/>
          </a:p>
        </p:txBody>
      </p:sp>
      <p:sp>
        <p:nvSpPr>
          <p:cNvPr id="4096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445" y="9428584"/>
            <a:ext cx="2945659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18" tIns="45709" rIns="91418" bIns="45709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900" b="1">
                <a:solidFill>
                  <a:schemeClr val="tx1"/>
                </a:solidFill>
              </a:defRPr>
            </a:lvl1pPr>
          </a:lstStyle>
          <a:p>
            <a:fld id="{41A26D00-34D2-4A61-AA40-19B7890CE857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92075" indent="-92075" algn="l" rtl="0" fontAlgn="base">
      <a:spcBef>
        <a:spcPct val="30000"/>
      </a:spcBef>
      <a:spcAft>
        <a:spcPct val="0"/>
      </a:spcAft>
      <a:buFont typeface="Wingdings" pitchFamily="2" charset="2"/>
      <a:buChar char="§"/>
      <a:tabLst/>
      <a:defRPr sz="1200" b="1" kern="1200">
        <a:solidFill>
          <a:schemeClr val="tx1"/>
        </a:solidFill>
        <a:latin typeface="Arial" charset="0"/>
        <a:ea typeface="+mn-ea"/>
        <a:cs typeface="Arial" charset="0"/>
      </a:defRPr>
    </a:lvl1pPr>
    <a:lvl2pPr marL="268288" indent="-134938" algn="l" rtl="0" fontAlgn="base">
      <a:spcBef>
        <a:spcPct val="30000"/>
      </a:spcBef>
      <a:spcAft>
        <a:spcPct val="0"/>
      </a:spcAft>
      <a:buFont typeface="Wingdings" pitchFamily="2" charset="2"/>
      <a:buChar char="§"/>
      <a:tabLst/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403225" indent="-134938" algn="l" rtl="0" fontAlgn="base">
      <a:spcBef>
        <a:spcPct val="30000"/>
      </a:spcBef>
      <a:spcAft>
        <a:spcPct val="0"/>
      </a:spcAft>
      <a:buFont typeface="Wingdings" pitchFamily="2" charset="2"/>
      <a:buChar char="§"/>
      <a:tabLst/>
      <a:defRPr sz="1050" kern="1200">
        <a:solidFill>
          <a:schemeClr val="tx1"/>
        </a:solidFill>
        <a:latin typeface="Arial" charset="0"/>
        <a:ea typeface="+mn-ea"/>
        <a:cs typeface="Arial" charset="0"/>
      </a:defRPr>
    </a:lvl3pPr>
    <a:lvl4pPr marL="495300" indent="-92075" algn="l" rtl="0" fontAlgn="base">
      <a:spcBef>
        <a:spcPct val="30000"/>
      </a:spcBef>
      <a:spcAft>
        <a:spcPct val="0"/>
      </a:spcAft>
      <a:buFont typeface="Wingdings" pitchFamily="2" charset="2"/>
      <a:buChar char="§"/>
      <a:tabLst/>
      <a:defRPr sz="9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646113" indent="-107950" algn="l" rtl="0" fontAlgn="base">
      <a:spcBef>
        <a:spcPct val="30000"/>
      </a:spcBef>
      <a:spcAft>
        <a:spcPct val="0"/>
      </a:spcAft>
      <a:buFont typeface="Wingdings" pitchFamily="2" charset="2"/>
      <a:buChar char="§"/>
      <a:tabLst/>
      <a:defRPr sz="9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3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4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5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6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7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8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9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0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3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4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2">
            <a:extLst>
              <a:ext uri="{FF2B5EF4-FFF2-40B4-BE49-F238E27FC236}">
                <a16:creationId xmlns:a16="http://schemas.microsoft.com/office/drawing/2014/main" id="{37CC51CC-ED01-A349-983C-17C26397500E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-1459522" y="0"/>
            <a:ext cx="12265268" cy="6863237"/>
          </a:xfrm>
          <a:prstGeom prst="parallelogram">
            <a:avLst>
              <a:gd name="adj" fmla="val 21096"/>
            </a:avLst>
          </a:prstGeom>
          <a:gradFill flip="none" rotWithShape="1">
            <a:gsLst>
              <a:gs pos="7000">
                <a:schemeClr val="bg1">
                  <a:lumMod val="95000"/>
                </a:schemeClr>
              </a:gs>
              <a:gs pos="32000">
                <a:schemeClr val="accent1"/>
              </a:gs>
              <a:gs pos="70000">
                <a:schemeClr val="bg1">
                  <a:lumMod val="95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396000" tIns="36000" rIns="36000" bIns="36000" rtlCol="0" anchor="t" anchorCtr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Pct val="120000"/>
              <a:buFont typeface="Arial" panose="020B0604020202020204" pitchFamily="34" charset="0"/>
              <a:buNone/>
              <a:tabLst/>
              <a:defRPr lang="en-US" sz="10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Pct val="120000"/>
              <a:buFont typeface="Arial" panose="020B0604020202020204" pitchFamily="34" charset="0"/>
              <a:buNone/>
              <a:tabLst/>
              <a:defRPr/>
            </a:pPr>
            <a:r>
              <a:rPr lang="de-DE" dirty="0"/>
              <a:t>PICTURE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F5B7B6AE-9E3C-6D44-B6EE-2D40671EEB3D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-536331" y="4228978"/>
            <a:ext cx="9662746" cy="2303585"/>
          </a:xfrm>
          <a:prstGeom prst="parallelogram">
            <a:avLst>
              <a:gd name="adj" fmla="val 21183"/>
            </a:avLst>
          </a:prstGeom>
          <a:gradFill>
            <a:gsLst>
              <a:gs pos="0">
                <a:schemeClr val="accent4"/>
              </a:gs>
              <a:gs pos="100000">
                <a:schemeClr val="tx2">
                  <a:alpha val="90000"/>
                </a:schemeClr>
              </a:gs>
            </a:gsLst>
            <a:lin ang="0" scaled="1"/>
          </a:gradFill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4000"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DE" b="1" dirty="0">
                <a:latin typeface="+mj-lt"/>
              </a:rPr>
              <a:t>Headline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53920873"/>
      </p:ext>
    </p:extLst>
  </p:cSld>
  <p:clrMapOvr>
    <a:masterClrMapping/>
  </p:clrMapOvr>
  <p:transition spd="slow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Headline and bullets 1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>
            <a:extLst>
              <a:ext uri="{FF2B5EF4-FFF2-40B4-BE49-F238E27FC236}">
                <a16:creationId xmlns:a16="http://schemas.microsoft.com/office/drawing/2014/main" id="{2B86D040-50F6-134D-8878-FC7DC3DEB08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8422" y="404663"/>
            <a:ext cx="10982053" cy="1332062"/>
          </a:xfrm>
        </p:spPr>
        <p:txBody>
          <a:bodyPr/>
          <a:lstStyle/>
          <a:p>
            <a:r>
              <a:rPr lang="de-DE" dirty="0"/>
              <a:t>Headline</a:t>
            </a:r>
          </a:p>
        </p:txBody>
      </p:sp>
      <p:sp>
        <p:nvSpPr>
          <p:cNvPr id="8" name="Datumsplatzhalter 7">
            <a:extLst>
              <a:ext uri="{FF2B5EF4-FFF2-40B4-BE49-F238E27FC236}">
                <a16:creationId xmlns:a16="http://schemas.microsoft.com/office/drawing/2014/main" id="{784DBDAC-FF38-954E-AECE-22BC785E4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4AE97F-9612-7941-B89B-A9436250297B}" type="datetime3">
              <a:rPr lang="de-DE" smtClean="0"/>
              <a:t>14/05/24</a:t>
            </a:fld>
            <a:endParaRPr lang="en-GB"/>
          </a:p>
        </p:txBody>
      </p:sp>
      <p:sp>
        <p:nvSpPr>
          <p:cNvPr id="9" name="Fußzeilenplatzhalter 8">
            <a:extLst>
              <a:ext uri="{FF2B5EF4-FFF2-40B4-BE49-F238E27FC236}">
                <a16:creationId xmlns:a16="http://schemas.microsoft.com/office/drawing/2014/main" id="{265BD704-4023-8840-B342-C030E993F8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Demag Master 2024</a:t>
            </a:r>
          </a:p>
        </p:txBody>
      </p:sp>
      <p:sp>
        <p:nvSpPr>
          <p:cNvPr id="10" name="Foliennummernplatzhalter 9">
            <a:extLst>
              <a:ext uri="{FF2B5EF4-FFF2-40B4-BE49-F238E27FC236}">
                <a16:creationId xmlns:a16="http://schemas.microsoft.com/office/drawing/2014/main" id="{00F58DE3-999A-7649-86BE-C89E3C655A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3AEAB-361D-4791-85AD-B8BB1DE0456B}" type="slidenum">
              <a:rPr lang="en-GB" smtClean="0"/>
              <a:pPr/>
              <a:t>‹Nr.›</a:t>
            </a:fld>
            <a:endParaRPr lang="en-GB"/>
          </a:p>
        </p:txBody>
      </p:sp>
      <p:sp>
        <p:nvSpPr>
          <p:cNvPr id="13" name="Platshållare för innehåll 2">
            <a:extLst>
              <a:ext uri="{FF2B5EF4-FFF2-40B4-BE49-F238E27FC236}">
                <a16:creationId xmlns:a16="http://schemas.microsoft.com/office/drawing/2014/main" id="{EC62C2E7-B3CA-A64A-9F16-DBE014C59372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438422" y="1844676"/>
            <a:ext cx="10982053" cy="4149724"/>
          </a:xfrm>
        </p:spPr>
        <p:txBody>
          <a:bodyPr/>
          <a:lstStyle>
            <a:lvl1pPr>
              <a:spcBef>
                <a:spcPts val="1200"/>
              </a:spcBef>
              <a:defRPr sz="2000"/>
            </a:lvl1pPr>
            <a:lvl2pPr>
              <a:spcBef>
                <a:spcPts val="600"/>
              </a:spcBef>
              <a:defRPr/>
            </a:lvl2pPr>
            <a:lvl3pPr>
              <a:spcBef>
                <a:spcPts val="600"/>
              </a:spcBef>
              <a:defRPr/>
            </a:lvl3pPr>
          </a:lstStyle>
          <a:p>
            <a:pPr fontAlgn="auto">
              <a:lnSpc>
                <a:spcPct val="100000"/>
              </a:lnSpc>
              <a:spcAft>
                <a:spcPts val="0"/>
              </a:spcAft>
            </a:pPr>
            <a:r>
              <a:rPr lang="de-DE" dirty="0"/>
              <a:t>Master Text</a:t>
            </a:r>
          </a:p>
          <a:p>
            <a:pPr lvl="1" fontAlgn="auto">
              <a:lnSpc>
                <a:spcPct val="100000"/>
              </a:lnSpc>
              <a:spcAft>
                <a:spcPts val="0"/>
              </a:spcAft>
              <a:buSzTx/>
            </a:pPr>
            <a:r>
              <a:rPr lang="de-DE" dirty="0"/>
              <a:t>Second Level</a:t>
            </a:r>
          </a:p>
          <a:p>
            <a:pPr lvl="2" fontAlgn="auto">
              <a:lnSpc>
                <a:spcPct val="100000"/>
              </a:lnSpc>
              <a:spcAft>
                <a:spcPts val="0"/>
              </a:spcAft>
              <a:buSzTx/>
            </a:pPr>
            <a:r>
              <a:rPr lang="de-DE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149358745"/>
      </p:ext>
    </p:extLst>
  </p:cSld>
  <p:clrMapOvr>
    <a:masterClrMapping/>
  </p:clrMapOvr>
  <p:transition spd="slow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adline and bullets 1 column - grey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platzhalter 4">
            <a:extLst>
              <a:ext uri="{FF2B5EF4-FFF2-40B4-BE49-F238E27FC236}">
                <a16:creationId xmlns:a16="http://schemas.microsoft.com/office/drawing/2014/main" id="{851666C6-132E-A14F-990A-F118395C4C80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0" y="1835149"/>
            <a:ext cx="12192000" cy="4159249"/>
          </a:xfrm>
          <a:prstGeom prst="parallelogram">
            <a:avLst>
              <a:gd name="adj" fmla="val 0"/>
            </a:avLst>
          </a:prstGeom>
          <a:gradFill flip="none" rotWithShape="1">
            <a:gsLst>
              <a:gs pos="7000">
                <a:schemeClr val="bg1">
                  <a:lumMod val="95000"/>
                </a:schemeClr>
              </a:gs>
              <a:gs pos="32000">
                <a:schemeClr val="accent1"/>
              </a:gs>
              <a:gs pos="70000">
                <a:schemeClr val="bg1">
                  <a:lumMod val="95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36000" tIns="36000" rIns="36000" bIns="36000" rtlCol="0" anchor="t" anchorCtr="0">
            <a:normAutofit/>
          </a:bodyPr>
          <a:lstStyle>
            <a:lvl1pPr>
              <a:buFontTx/>
              <a:buNone/>
              <a:defRPr lang="de-DE" sz="1000" dirty="0"/>
            </a:lvl1pPr>
          </a:lstStyle>
          <a:p>
            <a:pPr marL="0" lvl="0" indent="0" fontAlgn="base">
              <a:lnSpc>
                <a:spcPts val="2113"/>
              </a:lnSpc>
              <a:spcBef>
                <a:spcPts val="788"/>
              </a:spcBef>
              <a:spcAft>
                <a:spcPts val="213"/>
              </a:spcAft>
              <a:buClr>
                <a:srgbClr val="FF9900"/>
              </a:buClr>
              <a:buSzPct val="170000"/>
              <a:buFont typeface="Arial" charset="0"/>
              <a:buNone/>
            </a:pPr>
            <a:r>
              <a:rPr lang="de-DE" dirty="0"/>
              <a:t> </a:t>
            </a:r>
          </a:p>
        </p:txBody>
      </p:sp>
      <p:sp>
        <p:nvSpPr>
          <p:cNvPr id="7" name="Titel 6">
            <a:extLst>
              <a:ext uri="{FF2B5EF4-FFF2-40B4-BE49-F238E27FC236}">
                <a16:creationId xmlns:a16="http://schemas.microsoft.com/office/drawing/2014/main" id="{2B86D040-50F6-134D-8878-FC7DC3DEB08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8422" y="404663"/>
            <a:ext cx="10982053" cy="1332062"/>
          </a:xfrm>
        </p:spPr>
        <p:txBody>
          <a:bodyPr/>
          <a:lstStyle/>
          <a:p>
            <a:r>
              <a:rPr lang="de-DE" dirty="0"/>
              <a:t>Headline</a:t>
            </a:r>
          </a:p>
        </p:txBody>
      </p:sp>
      <p:sp>
        <p:nvSpPr>
          <p:cNvPr id="8" name="Datumsplatzhalter 7">
            <a:extLst>
              <a:ext uri="{FF2B5EF4-FFF2-40B4-BE49-F238E27FC236}">
                <a16:creationId xmlns:a16="http://schemas.microsoft.com/office/drawing/2014/main" id="{784DBDAC-FF38-954E-AECE-22BC785E4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F1C96E-4E44-9646-B641-FB7A227BAE86}" type="datetime3">
              <a:rPr lang="de-DE" smtClean="0"/>
              <a:t>14/05/24</a:t>
            </a:fld>
            <a:endParaRPr lang="en-GB"/>
          </a:p>
        </p:txBody>
      </p:sp>
      <p:sp>
        <p:nvSpPr>
          <p:cNvPr id="9" name="Fußzeilenplatzhalter 8">
            <a:extLst>
              <a:ext uri="{FF2B5EF4-FFF2-40B4-BE49-F238E27FC236}">
                <a16:creationId xmlns:a16="http://schemas.microsoft.com/office/drawing/2014/main" id="{265BD704-4023-8840-B342-C030E993F8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Demag Master 2024</a:t>
            </a:r>
          </a:p>
        </p:txBody>
      </p:sp>
      <p:sp>
        <p:nvSpPr>
          <p:cNvPr id="10" name="Foliennummernplatzhalter 9">
            <a:extLst>
              <a:ext uri="{FF2B5EF4-FFF2-40B4-BE49-F238E27FC236}">
                <a16:creationId xmlns:a16="http://schemas.microsoft.com/office/drawing/2014/main" id="{00F58DE3-999A-7649-86BE-C89E3C655A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3AEAB-361D-4791-85AD-B8BB1DE0456B}" type="slidenum">
              <a:rPr lang="en-GB" smtClean="0"/>
              <a:pPr/>
              <a:t>‹Nr.›</a:t>
            </a:fld>
            <a:endParaRPr lang="en-GB"/>
          </a:p>
        </p:txBody>
      </p:sp>
      <p:sp>
        <p:nvSpPr>
          <p:cNvPr id="13" name="Platshållare för innehåll 2">
            <a:extLst>
              <a:ext uri="{FF2B5EF4-FFF2-40B4-BE49-F238E27FC236}">
                <a16:creationId xmlns:a16="http://schemas.microsoft.com/office/drawing/2014/main" id="{EC62C2E7-B3CA-A64A-9F16-DBE014C59372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438422" y="1844676"/>
            <a:ext cx="10982053" cy="4149724"/>
          </a:xfrm>
        </p:spPr>
        <p:txBody>
          <a:bodyPr/>
          <a:lstStyle>
            <a:lvl1pPr>
              <a:spcBef>
                <a:spcPts val="1200"/>
              </a:spcBef>
              <a:defRPr sz="2000"/>
            </a:lvl1pPr>
            <a:lvl2pPr>
              <a:spcBef>
                <a:spcPts val="600"/>
              </a:spcBef>
              <a:defRPr/>
            </a:lvl2pPr>
            <a:lvl3pPr>
              <a:spcBef>
                <a:spcPts val="600"/>
              </a:spcBef>
              <a:defRPr/>
            </a:lvl3pPr>
          </a:lstStyle>
          <a:p>
            <a:pPr fontAlgn="auto">
              <a:lnSpc>
                <a:spcPct val="100000"/>
              </a:lnSpc>
              <a:spcAft>
                <a:spcPts val="0"/>
              </a:spcAft>
            </a:pPr>
            <a:r>
              <a:rPr lang="de-DE" dirty="0"/>
              <a:t>Master Text</a:t>
            </a:r>
          </a:p>
          <a:p>
            <a:pPr lvl="1" fontAlgn="auto">
              <a:lnSpc>
                <a:spcPct val="100000"/>
              </a:lnSpc>
              <a:spcAft>
                <a:spcPts val="0"/>
              </a:spcAft>
              <a:buSzTx/>
            </a:pPr>
            <a:r>
              <a:rPr lang="de-DE" dirty="0"/>
              <a:t>Second Level</a:t>
            </a:r>
          </a:p>
          <a:p>
            <a:pPr lvl="2" fontAlgn="auto">
              <a:lnSpc>
                <a:spcPct val="100000"/>
              </a:lnSpc>
              <a:spcAft>
                <a:spcPts val="0"/>
              </a:spcAft>
              <a:buSzTx/>
            </a:pPr>
            <a:r>
              <a:rPr lang="de-DE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32362076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adline and bullets 2 columns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innehåll 2"/>
          <p:cNvSpPr>
            <a:spLocks noGrp="1"/>
          </p:cNvSpPr>
          <p:nvPr>
            <p:ph idx="1" hasCustomPrompt="1"/>
          </p:nvPr>
        </p:nvSpPr>
        <p:spPr>
          <a:xfrm>
            <a:off x="438423" y="1844676"/>
            <a:ext cx="5242594" cy="4149724"/>
          </a:xfrm>
        </p:spPr>
        <p:txBody>
          <a:bodyPr/>
          <a:lstStyle>
            <a:lvl1pPr>
              <a:spcBef>
                <a:spcPts val="1200"/>
              </a:spcBef>
              <a:defRPr sz="2000"/>
            </a:lvl1pPr>
            <a:lvl2pPr>
              <a:spcBef>
                <a:spcPts val="600"/>
              </a:spcBef>
              <a:defRPr/>
            </a:lvl2pPr>
            <a:lvl3pPr>
              <a:spcBef>
                <a:spcPts val="600"/>
              </a:spcBef>
              <a:defRPr/>
            </a:lvl3pPr>
          </a:lstStyle>
          <a:p>
            <a:pPr fontAlgn="auto">
              <a:lnSpc>
                <a:spcPct val="100000"/>
              </a:lnSpc>
              <a:spcAft>
                <a:spcPts val="0"/>
              </a:spcAft>
            </a:pPr>
            <a:r>
              <a:rPr lang="de-DE" dirty="0"/>
              <a:t>Master Text</a:t>
            </a:r>
          </a:p>
          <a:p>
            <a:pPr lvl="1" fontAlgn="auto">
              <a:lnSpc>
                <a:spcPct val="100000"/>
              </a:lnSpc>
              <a:spcAft>
                <a:spcPts val="0"/>
              </a:spcAft>
              <a:buSzTx/>
            </a:pPr>
            <a:r>
              <a:rPr lang="de-DE" dirty="0"/>
              <a:t>Second Level</a:t>
            </a:r>
          </a:p>
          <a:p>
            <a:pPr lvl="2" fontAlgn="auto">
              <a:lnSpc>
                <a:spcPct val="100000"/>
              </a:lnSpc>
              <a:spcAft>
                <a:spcPts val="0"/>
              </a:spcAft>
              <a:buSzTx/>
            </a:pPr>
            <a:r>
              <a:rPr lang="de-DE" dirty="0"/>
              <a:t>Third Level</a:t>
            </a:r>
          </a:p>
        </p:txBody>
      </p:sp>
      <p:sp>
        <p:nvSpPr>
          <p:cNvPr id="7" name="Platshållare för innehåll 2"/>
          <p:cNvSpPr>
            <a:spLocks noGrp="1"/>
          </p:cNvSpPr>
          <p:nvPr>
            <p:ph idx="13" hasCustomPrompt="1"/>
          </p:nvPr>
        </p:nvSpPr>
        <p:spPr>
          <a:xfrm>
            <a:off x="6172200" y="1844676"/>
            <a:ext cx="5252392" cy="4149723"/>
          </a:xfrm>
        </p:spPr>
        <p:txBody>
          <a:bodyPr/>
          <a:lstStyle>
            <a:lvl1pPr>
              <a:spcBef>
                <a:spcPts val="1200"/>
              </a:spcBef>
              <a:defRPr sz="2000"/>
            </a:lvl1pPr>
            <a:lvl2pPr>
              <a:spcBef>
                <a:spcPts val="600"/>
              </a:spcBef>
              <a:defRPr/>
            </a:lvl2pPr>
            <a:lvl3pPr>
              <a:spcBef>
                <a:spcPts val="600"/>
              </a:spcBef>
              <a:defRPr/>
            </a:lvl3pPr>
          </a:lstStyle>
          <a:p>
            <a:pPr fontAlgn="auto">
              <a:lnSpc>
                <a:spcPct val="100000"/>
              </a:lnSpc>
              <a:spcAft>
                <a:spcPts val="0"/>
              </a:spcAft>
            </a:pPr>
            <a:r>
              <a:rPr lang="de-DE" dirty="0"/>
              <a:t>Master Text</a:t>
            </a:r>
          </a:p>
          <a:p>
            <a:pPr lvl="1" fontAlgn="auto">
              <a:lnSpc>
                <a:spcPct val="100000"/>
              </a:lnSpc>
              <a:spcAft>
                <a:spcPts val="0"/>
              </a:spcAft>
              <a:buSzTx/>
            </a:pPr>
            <a:r>
              <a:rPr lang="de-DE" dirty="0"/>
              <a:t>Second Level</a:t>
            </a:r>
          </a:p>
          <a:p>
            <a:pPr lvl="2" fontAlgn="auto">
              <a:lnSpc>
                <a:spcPct val="100000"/>
              </a:lnSpc>
              <a:spcAft>
                <a:spcPts val="0"/>
              </a:spcAft>
              <a:buSzTx/>
            </a:pPr>
            <a:r>
              <a:rPr lang="de-DE" dirty="0"/>
              <a:t>Third Level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D1171268-218F-374F-B3BC-52552A0A80F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8422" y="404663"/>
            <a:ext cx="10982053" cy="1332061"/>
          </a:xfrm>
        </p:spPr>
        <p:txBody>
          <a:bodyPr/>
          <a:lstStyle/>
          <a:p>
            <a:r>
              <a:rPr lang="de-DE" dirty="0"/>
              <a:t>Headline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65069F04-66B5-CB45-9C7D-DA73106C6683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98B27EDD-8F2C-D746-A678-BDD3EB7F062B}" type="datetime3">
              <a:rPr lang="de-DE" smtClean="0"/>
              <a:t>14/05/24</a:t>
            </a:fld>
            <a:endParaRPr lang="en-GB"/>
          </a:p>
        </p:txBody>
      </p:sp>
      <p:sp>
        <p:nvSpPr>
          <p:cNvPr id="10" name="Fußzeilenplatzhalter 9">
            <a:extLst>
              <a:ext uri="{FF2B5EF4-FFF2-40B4-BE49-F238E27FC236}">
                <a16:creationId xmlns:a16="http://schemas.microsoft.com/office/drawing/2014/main" id="{438C5210-DFE6-E44F-9522-9157EE5BBCF5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dirty="0"/>
              <a:t>Demag Master 2024</a:t>
            </a:r>
          </a:p>
        </p:txBody>
      </p:sp>
      <p:sp>
        <p:nvSpPr>
          <p:cNvPr id="11" name="Foliennummernplatzhalter 10">
            <a:extLst>
              <a:ext uri="{FF2B5EF4-FFF2-40B4-BE49-F238E27FC236}">
                <a16:creationId xmlns:a16="http://schemas.microsoft.com/office/drawing/2014/main" id="{1C5DD710-CE46-6F46-8DF5-A31828E3F4C0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9A23AEAB-361D-4791-85AD-B8BB1DE0456B}" type="slidenum">
              <a:rPr lang="en-GB" smtClean="0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996667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Headline and bullets 2 columns - grey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platzhalter 4">
            <a:extLst>
              <a:ext uri="{FF2B5EF4-FFF2-40B4-BE49-F238E27FC236}">
                <a16:creationId xmlns:a16="http://schemas.microsoft.com/office/drawing/2014/main" id="{A0347CD3-9DD2-3A43-A0C8-E736F75EA8AE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-7937" y="1835150"/>
            <a:ext cx="12199938" cy="4159250"/>
          </a:xfrm>
          <a:prstGeom prst="parallelogram">
            <a:avLst>
              <a:gd name="adj" fmla="val 0"/>
            </a:avLst>
          </a:prstGeom>
          <a:gradFill flip="none" rotWithShape="1">
            <a:gsLst>
              <a:gs pos="7000">
                <a:schemeClr val="bg1">
                  <a:lumMod val="95000"/>
                </a:schemeClr>
              </a:gs>
              <a:gs pos="32000">
                <a:schemeClr val="accent1"/>
              </a:gs>
              <a:gs pos="70000">
                <a:schemeClr val="bg1">
                  <a:lumMod val="95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36000" tIns="36000" rIns="36000" bIns="36000" rtlCol="0" anchor="t" anchorCtr="0">
            <a:normAutofit/>
          </a:bodyPr>
          <a:lstStyle>
            <a:lvl1pPr>
              <a:buFontTx/>
              <a:buNone/>
              <a:defRPr lang="de-DE" sz="1000" dirty="0"/>
            </a:lvl1pPr>
          </a:lstStyle>
          <a:p>
            <a:pPr marL="0" lvl="0" indent="0" fontAlgn="base">
              <a:lnSpc>
                <a:spcPts val="2113"/>
              </a:lnSpc>
              <a:spcBef>
                <a:spcPts val="788"/>
              </a:spcBef>
              <a:spcAft>
                <a:spcPts val="213"/>
              </a:spcAft>
              <a:buClr>
                <a:srgbClr val="FF9900"/>
              </a:buClr>
              <a:buSzPct val="170000"/>
              <a:buFont typeface="Arial" charset="0"/>
              <a:buNone/>
            </a:pPr>
            <a:r>
              <a:rPr lang="de-DE" dirty="0"/>
              <a:t>   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idx="1" hasCustomPrompt="1"/>
          </p:nvPr>
        </p:nvSpPr>
        <p:spPr>
          <a:xfrm>
            <a:off x="438423" y="1844676"/>
            <a:ext cx="5242594" cy="4149724"/>
          </a:xfrm>
        </p:spPr>
        <p:txBody>
          <a:bodyPr/>
          <a:lstStyle>
            <a:lvl1pPr>
              <a:spcBef>
                <a:spcPts val="1200"/>
              </a:spcBef>
              <a:defRPr sz="2000"/>
            </a:lvl1pPr>
            <a:lvl2pPr>
              <a:spcBef>
                <a:spcPts val="600"/>
              </a:spcBef>
              <a:defRPr/>
            </a:lvl2pPr>
            <a:lvl3pPr>
              <a:spcBef>
                <a:spcPts val="600"/>
              </a:spcBef>
              <a:defRPr/>
            </a:lvl3pPr>
          </a:lstStyle>
          <a:p>
            <a:pPr fontAlgn="auto">
              <a:lnSpc>
                <a:spcPct val="100000"/>
              </a:lnSpc>
              <a:spcAft>
                <a:spcPts val="0"/>
              </a:spcAft>
            </a:pPr>
            <a:r>
              <a:rPr lang="de-DE" dirty="0"/>
              <a:t>Master Text</a:t>
            </a:r>
          </a:p>
          <a:p>
            <a:pPr lvl="1" fontAlgn="auto">
              <a:lnSpc>
                <a:spcPct val="100000"/>
              </a:lnSpc>
              <a:spcAft>
                <a:spcPts val="0"/>
              </a:spcAft>
              <a:buSzTx/>
            </a:pPr>
            <a:r>
              <a:rPr lang="de-DE" dirty="0"/>
              <a:t>Second Level</a:t>
            </a:r>
          </a:p>
          <a:p>
            <a:pPr lvl="2" fontAlgn="auto">
              <a:lnSpc>
                <a:spcPct val="100000"/>
              </a:lnSpc>
              <a:spcAft>
                <a:spcPts val="0"/>
              </a:spcAft>
              <a:buSzTx/>
            </a:pPr>
            <a:r>
              <a:rPr lang="de-DE" dirty="0"/>
              <a:t>Third Level</a:t>
            </a:r>
          </a:p>
        </p:txBody>
      </p:sp>
      <p:sp>
        <p:nvSpPr>
          <p:cNvPr id="7" name="Platshållare för innehåll 2"/>
          <p:cNvSpPr>
            <a:spLocks noGrp="1"/>
          </p:cNvSpPr>
          <p:nvPr>
            <p:ph idx="13" hasCustomPrompt="1"/>
          </p:nvPr>
        </p:nvSpPr>
        <p:spPr>
          <a:xfrm>
            <a:off x="6172200" y="1844676"/>
            <a:ext cx="5252392" cy="4149723"/>
          </a:xfrm>
        </p:spPr>
        <p:txBody>
          <a:bodyPr/>
          <a:lstStyle>
            <a:lvl1pPr>
              <a:spcBef>
                <a:spcPts val="1200"/>
              </a:spcBef>
              <a:defRPr sz="2000"/>
            </a:lvl1pPr>
            <a:lvl2pPr>
              <a:spcBef>
                <a:spcPts val="600"/>
              </a:spcBef>
              <a:defRPr/>
            </a:lvl2pPr>
            <a:lvl3pPr>
              <a:spcBef>
                <a:spcPts val="600"/>
              </a:spcBef>
              <a:defRPr/>
            </a:lvl3pPr>
          </a:lstStyle>
          <a:p>
            <a:pPr fontAlgn="auto">
              <a:lnSpc>
                <a:spcPct val="100000"/>
              </a:lnSpc>
              <a:spcAft>
                <a:spcPts val="0"/>
              </a:spcAft>
            </a:pPr>
            <a:r>
              <a:rPr lang="de-DE" dirty="0"/>
              <a:t>Master Text</a:t>
            </a:r>
          </a:p>
          <a:p>
            <a:pPr lvl="1" fontAlgn="auto">
              <a:lnSpc>
                <a:spcPct val="100000"/>
              </a:lnSpc>
              <a:spcAft>
                <a:spcPts val="0"/>
              </a:spcAft>
              <a:buSzTx/>
            </a:pPr>
            <a:r>
              <a:rPr lang="de-DE" dirty="0"/>
              <a:t>Second Level</a:t>
            </a:r>
          </a:p>
          <a:p>
            <a:pPr lvl="2" fontAlgn="auto">
              <a:lnSpc>
                <a:spcPct val="100000"/>
              </a:lnSpc>
              <a:spcAft>
                <a:spcPts val="0"/>
              </a:spcAft>
              <a:buSzTx/>
            </a:pPr>
            <a:r>
              <a:rPr lang="de-DE" dirty="0"/>
              <a:t>Third Level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D1171268-218F-374F-B3BC-52552A0A80F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8422" y="404663"/>
            <a:ext cx="10982053" cy="1332061"/>
          </a:xfrm>
        </p:spPr>
        <p:txBody>
          <a:bodyPr/>
          <a:lstStyle/>
          <a:p>
            <a:r>
              <a:rPr lang="de-DE" dirty="0"/>
              <a:t>Headline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65069F04-66B5-CB45-9C7D-DA73106C6683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D092D07-7647-1146-86DC-87F8F7D9E2FE}" type="datetime3">
              <a:rPr lang="de-DE" smtClean="0"/>
              <a:t>14/05/24</a:t>
            </a:fld>
            <a:endParaRPr lang="en-GB"/>
          </a:p>
        </p:txBody>
      </p:sp>
      <p:sp>
        <p:nvSpPr>
          <p:cNvPr id="10" name="Fußzeilenplatzhalter 9">
            <a:extLst>
              <a:ext uri="{FF2B5EF4-FFF2-40B4-BE49-F238E27FC236}">
                <a16:creationId xmlns:a16="http://schemas.microsoft.com/office/drawing/2014/main" id="{438C5210-DFE6-E44F-9522-9157EE5BBCF5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dirty="0"/>
              <a:t>Demag Master 2024</a:t>
            </a:r>
          </a:p>
        </p:txBody>
      </p:sp>
      <p:sp>
        <p:nvSpPr>
          <p:cNvPr id="11" name="Foliennummernplatzhalter 10">
            <a:extLst>
              <a:ext uri="{FF2B5EF4-FFF2-40B4-BE49-F238E27FC236}">
                <a16:creationId xmlns:a16="http://schemas.microsoft.com/office/drawing/2014/main" id="{1C5DD710-CE46-6F46-8DF5-A31828E3F4C0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9A23AEAB-361D-4791-85AD-B8BB1DE0456B}" type="slidenum">
              <a:rPr lang="en-GB" smtClean="0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996838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adline only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6793DFAB-6F0E-6547-87D3-1D9E996FE64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Headline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84E09FFD-EAD8-7649-AF88-ED9F7D13B4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4E105-3AEA-C548-B9CF-9AA6A086C90C}" type="datetime3">
              <a:rPr lang="de-DE" smtClean="0"/>
              <a:t>14/05/24</a:t>
            </a:fld>
            <a:endParaRPr lang="en-GB"/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CA410803-4534-B74D-897B-B84745A5F9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Demag Master 2024</a:t>
            </a:r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0960D910-0893-FC4F-95B4-4630ED76A0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3AEAB-361D-4791-85AD-B8BB1DE0456B}" type="slidenum">
              <a:rPr lang="en-GB" smtClean="0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87837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adline only - grey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platzhalter 4">
            <a:extLst>
              <a:ext uri="{FF2B5EF4-FFF2-40B4-BE49-F238E27FC236}">
                <a16:creationId xmlns:a16="http://schemas.microsoft.com/office/drawing/2014/main" id="{F606ABBE-F9A3-444D-91FE-A718B41EB8BB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0" y="1835150"/>
            <a:ext cx="12192000" cy="4159249"/>
          </a:xfrm>
          <a:prstGeom prst="parallelogram">
            <a:avLst>
              <a:gd name="adj" fmla="val 0"/>
            </a:avLst>
          </a:prstGeom>
          <a:gradFill flip="none" rotWithShape="1">
            <a:gsLst>
              <a:gs pos="7000">
                <a:schemeClr val="bg1">
                  <a:lumMod val="95000"/>
                </a:schemeClr>
              </a:gs>
              <a:gs pos="32000">
                <a:schemeClr val="accent1"/>
              </a:gs>
              <a:gs pos="70000">
                <a:schemeClr val="bg1">
                  <a:lumMod val="95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36000" tIns="36000" rIns="36000" bIns="36000" rtlCol="0" anchor="t" anchorCtr="0">
            <a:normAutofit/>
          </a:bodyPr>
          <a:lstStyle>
            <a:lvl1pPr>
              <a:buFontTx/>
              <a:buNone/>
              <a:defRPr lang="de-DE" sz="1000" dirty="0"/>
            </a:lvl1pPr>
          </a:lstStyle>
          <a:p>
            <a:pPr marL="0" lvl="0" indent="0" fontAlgn="base">
              <a:lnSpc>
                <a:spcPts val="2113"/>
              </a:lnSpc>
              <a:spcBef>
                <a:spcPts val="788"/>
              </a:spcBef>
              <a:spcAft>
                <a:spcPts val="213"/>
              </a:spcAft>
              <a:buClr>
                <a:srgbClr val="FF9900"/>
              </a:buClr>
              <a:buSzPct val="170000"/>
              <a:buFont typeface="Arial" charset="0"/>
              <a:buNone/>
            </a:pPr>
            <a:r>
              <a:rPr lang="de-DE" dirty="0"/>
              <a:t> 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6793DFAB-6F0E-6547-87D3-1D9E996FE64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Headline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84E09FFD-EAD8-7649-AF88-ED9F7D13B4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9F284-B8FF-2E4B-94EE-EFF5B8196477}" type="datetime3">
              <a:rPr lang="de-DE" smtClean="0"/>
              <a:t>14/05/24</a:t>
            </a:fld>
            <a:endParaRPr lang="en-GB"/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CA410803-4534-B74D-897B-B84745A5F9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Demag Master 2024</a:t>
            </a:r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0960D910-0893-FC4F-95B4-4630ED76A0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3AEAB-361D-4791-85AD-B8BB1DE0456B}" type="slidenum">
              <a:rPr lang="en-GB" smtClean="0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048790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adline and Imag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tshållare för bild 5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1844674"/>
            <a:ext cx="12188785" cy="4149725"/>
          </a:xfrm>
          <a:solidFill>
            <a:schemeClr val="bg1">
              <a:lumMod val="95000"/>
            </a:schemeClr>
          </a:solidFill>
        </p:spPr>
        <p:txBody>
          <a:bodyPr lIns="540000" tIns="18000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Pct val="120000"/>
              <a:buFont typeface="Arial" panose="020B0604020202020204" pitchFamily="34" charset="0"/>
              <a:buNone/>
              <a:tabLst/>
              <a:defRPr sz="1050"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PICTURE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1DF61623-3155-3648-B3E2-8535B0EB798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Headline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AA16706-B0CF-664C-ACB7-9DB04BAB4866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4426E23F-56D0-F04C-82F0-984A5BB2688D}" type="datetime3">
              <a:rPr lang="de-DE" smtClean="0"/>
              <a:t>14/05/24</a:t>
            </a:fld>
            <a:endParaRPr lang="en-GB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F1F8C1E-DE1C-D944-959F-3D07C0E19F1A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 dirty="0"/>
              <a:t>Demag Master 2024</a:t>
            </a:r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AC0D8063-F46D-EA4C-8A41-33E4B6A0A98F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9A23AEAB-361D-4791-85AD-B8BB1DE0456B}" type="slidenum">
              <a:rPr lang="en-GB" smtClean="0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911214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adline and 4 images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tshållare för bild 5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1844675"/>
            <a:ext cx="2967369" cy="3542400"/>
          </a:xfrm>
          <a:solidFill>
            <a:schemeClr val="bg1">
              <a:lumMod val="95000"/>
            </a:schemeClr>
          </a:solidFill>
        </p:spPr>
        <p:txBody>
          <a:bodyPr lIns="540000" tIns="180000" rIns="90000" bIns="4680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Pct val="120000"/>
              <a:buFont typeface="Arial" panose="020B0604020202020204" pitchFamily="34" charset="0"/>
              <a:buNone/>
              <a:tabLst/>
              <a:defRPr sz="1050"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PICTURE</a:t>
            </a:r>
          </a:p>
        </p:txBody>
      </p:sp>
      <p:sp>
        <p:nvSpPr>
          <p:cNvPr id="12" name="Platshållare för bild 5"/>
          <p:cNvSpPr>
            <a:spLocks noGrp="1"/>
          </p:cNvSpPr>
          <p:nvPr>
            <p:ph type="pic" sz="quarter" idx="13" hasCustomPrompt="1"/>
          </p:nvPr>
        </p:nvSpPr>
        <p:spPr>
          <a:xfrm>
            <a:off x="3073400" y="1844675"/>
            <a:ext cx="2967369" cy="3542400"/>
          </a:xfrm>
          <a:solidFill>
            <a:schemeClr val="bg1">
              <a:lumMod val="95000"/>
            </a:schemeClr>
          </a:solidFill>
        </p:spPr>
        <p:txBody>
          <a:bodyPr lIns="540000" tIns="180000" rIns="90000" bIns="4680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Pct val="120000"/>
              <a:buFont typeface="Arial" panose="020B0604020202020204" pitchFamily="34" charset="0"/>
              <a:buNone/>
              <a:tabLst/>
              <a:defRPr sz="1050"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PICTURE</a:t>
            </a:r>
          </a:p>
        </p:txBody>
      </p:sp>
      <p:sp>
        <p:nvSpPr>
          <p:cNvPr id="13" name="Platshållare för bild 5"/>
          <p:cNvSpPr>
            <a:spLocks noGrp="1"/>
          </p:cNvSpPr>
          <p:nvPr>
            <p:ph type="pic" sz="quarter" idx="14" hasCustomPrompt="1"/>
          </p:nvPr>
        </p:nvSpPr>
        <p:spPr>
          <a:xfrm>
            <a:off x="6146800" y="1844675"/>
            <a:ext cx="2967369" cy="3542400"/>
          </a:xfrm>
          <a:solidFill>
            <a:schemeClr val="bg1">
              <a:lumMod val="95000"/>
            </a:schemeClr>
          </a:solidFill>
        </p:spPr>
        <p:txBody>
          <a:bodyPr lIns="540000" tIns="180000" rIns="90000" bIns="4680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Pct val="120000"/>
              <a:buFont typeface="Arial" panose="020B0604020202020204" pitchFamily="34" charset="0"/>
              <a:buNone/>
              <a:tabLst/>
              <a:defRPr sz="1050"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PICTURE</a:t>
            </a:r>
          </a:p>
        </p:txBody>
      </p:sp>
      <p:sp>
        <p:nvSpPr>
          <p:cNvPr id="14" name="Platshållare för bild 5"/>
          <p:cNvSpPr>
            <a:spLocks noGrp="1"/>
          </p:cNvSpPr>
          <p:nvPr>
            <p:ph type="pic" sz="quarter" idx="15" hasCustomPrompt="1"/>
          </p:nvPr>
        </p:nvSpPr>
        <p:spPr>
          <a:xfrm>
            <a:off x="9220200" y="1844675"/>
            <a:ext cx="2971800" cy="3542400"/>
          </a:xfrm>
          <a:solidFill>
            <a:schemeClr val="bg1">
              <a:lumMod val="95000"/>
            </a:schemeClr>
          </a:solidFill>
        </p:spPr>
        <p:txBody>
          <a:bodyPr lIns="540000" tIns="180000" rIns="90000" bIns="4680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Pct val="120000"/>
              <a:buFont typeface="Arial" panose="020B0604020202020204" pitchFamily="34" charset="0"/>
              <a:buNone/>
              <a:tabLst/>
              <a:defRPr sz="1050"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PICTURE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2A517C08-DCAA-4C44-A382-EA73AC878C1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Headline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0B6FEF10-2213-B944-BD8A-36AFD12A8C8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7BC78F67-6968-6A41-A51A-17833672EC65}" type="datetime3">
              <a:rPr lang="de-DE" smtClean="0"/>
              <a:t>14/05/24</a:t>
            </a:fld>
            <a:endParaRPr lang="en-GB"/>
          </a:p>
        </p:txBody>
      </p:sp>
      <p:sp>
        <p:nvSpPr>
          <p:cNvPr id="10" name="Fußzeilenplatzhalter 9">
            <a:extLst>
              <a:ext uri="{FF2B5EF4-FFF2-40B4-BE49-F238E27FC236}">
                <a16:creationId xmlns:a16="http://schemas.microsoft.com/office/drawing/2014/main" id="{14FFA08B-1460-6E4D-A102-6E7858D2DC32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 dirty="0"/>
              <a:t>Demag Master 2024</a:t>
            </a:r>
          </a:p>
        </p:txBody>
      </p:sp>
      <p:sp>
        <p:nvSpPr>
          <p:cNvPr id="15" name="Foliennummernplatzhalter 14">
            <a:extLst>
              <a:ext uri="{FF2B5EF4-FFF2-40B4-BE49-F238E27FC236}">
                <a16:creationId xmlns:a16="http://schemas.microsoft.com/office/drawing/2014/main" id="{2CD77BEA-3A43-8941-A59D-33ED77CA2B12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9A23AEAB-361D-4791-85AD-B8BB1DE0456B}" type="slidenum">
              <a:rPr lang="en-GB" smtClean="0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509160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adline and 4 images/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tshållare för bild 5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1844675"/>
            <a:ext cx="2967369" cy="3542400"/>
          </a:xfrm>
          <a:solidFill>
            <a:schemeClr val="bg1">
              <a:lumMod val="95000"/>
            </a:schemeClr>
          </a:solidFill>
        </p:spPr>
        <p:txBody>
          <a:bodyPr lIns="540000" tIns="180000" rIns="90000" bIns="4680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Pct val="120000"/>
              <a:buFont typeface="Arial" panose="020B0604020202020204" pitchFamily="34" charset="0"/>
              <a:buNone/>
              <a:tabLst/>
              <a:defRPr sz="1050"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PICTURE</a:t>
            </a:r>
          </a:p>
        </p:txBody>
      </p:sp>
      <p:sp>
        <p:nvSpPr>
          <p:cNvPr id="12" name="Platshållare för bild 5"/>
          <p:cNvSpPr>
            <a:spLocks noGrp="1"/>
          </p:cNvSpPr>
          <p:nvPr>
            <p:ph type="pic" sz="quarter" idx="13" hasCustomPrompt="1"/>
          </p:nvPr>
        </p:nvSpPr>
        <p:spPr>
          <a:xfrm>
            <a:off x="3073400" y="1844675"/>
            <a:ext cx="2967369" cy="3542400"/>
          </a:xfrm>
          <a:solidFill>
            <a:schemeClr val="bg1">
              <a:lumMod val="95000"/>
            </a:schemeClr>
          </a:solidFill>
        </p:spPr>
        <p:txBody>
          <a:bodyPr lIns="540000" tIns="180000" rIns="90000" bIns="4680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Pct val="120000"/>
              <a:buFont typeface="Arial" panose="020B0604020202020204" pitchFamily="34" charset="0"/>
              <a:buNone/>
              <a:tabLst/>
              <a:defRPr lang="de-DE" sz="105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</a:lstStyle>
          <a:p>
            <a:r>
              <a:rPr lang="de-DE" dirty="0"/>
              <a:t>PICTURE</a:t>
            </a:r>
          </a:p>
        </p:txBody>
      </p:sp>
      <p:sp>
        <p:nvSpPr>
          <p:cNvPr id="13" name="Platshållare för bild 5"/>
          <p:cNvSpPr>
            <a:spLocks noGrp="1"/>
          </p:cNvSpPr>
          <p:nvPr>
            <p:ph type="pic" sz="quarter" idx="14" hasCustomPrompt="1"/>
          </p:nvPr>
        </p:nvSpPr>
        <p:spPr>
          <a:xfrm>
            <a:off x="6146800" y="1844675"/>
            <a:ext cx="2967369" cy="3542400"/>
          </a:xfrm>
          <a:solidFill>
            <a:schemeClr val="bg1">
              <a:lumMod val="95000"/>
            </a:schemeClr>
          </a:solidFill>
        </p:spPr>
        <p:txBody>
          <a:bodyPr lIns="540000" tIns="180000" rIns="90000" bIns="4680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Pct val="120000"/>
              <a:buFont typeface="Arial" panose="020B0604020202020204" pitchFamily="34" charset="0"/>
              <a:buNone/>
              <a:tabLst/>
              <a:defRPr lang="de-DE" sz="105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</a:lstStyle>
          <a:p>
            <a:r>
              <a:rPr lang="de-DE" dirty="0"/>
              <a:t>PICTURE</a:t>
            </a:r>
          </a:p>
        </p:txBody>
      </p:sp>
      <p:sp>
        <p:nvSpPr>
          <p:cNvPr id="14" name="Platshållare för bild 5"/>
          <p:cNvSpPr>
            <a:spLocks noGrp="1"/>
          </p:cNvSpPr>
          <p:nvPr>
            <p:ph type="pic" sz="quarter" idx="15" hasCustomPrompt="1"/>
          </p:nvPr>
        </p:nvSpPr>
        <p:spPr>
          <a:xfrm>
            <a:off x="9220200" y="1844675"/>
            <a:ext cx="2971800" cy="3542400"/>
          </a:xfrm>
          <a:solidFill>
            <a:schemeClr val="bg1">
              <a:lumMod val="95000"/>
            </a:schemeClr>
          </a:solidFill>
        </p:spPr>
        <p:txBody>
          <a:bodyPr lIns="540000" tIns="180000" rIns="90000" bIns="4680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Pct val="120000"/>
              <a:buFont typeface="Arial" panose="020B0604020202020204" pitchFamily="34" charset="0"/>
              <a:buNone/>
              <a:tabLst/>
              <a:defRPr lang="de-DE" sz="105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</a:lstStyle>
          <a:p>
            <a:r>
              <a:rPr lang="de-DE" dirty="0"/>
              <a:t>PICTURE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2A517C08-DCAA-4C44-A382-EA73AC878C1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Headline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0B6FEF10-2213-B944-BD8A-36AFD12A8C8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059B98A8-93FB-694C-953B-A3324AAE4F90}" type="datetime3">
              <a:rPr lang="de-DE" smtClean="0"/>
              <a:t>14/05/24</a:t>
            </a:fld>
            <a:endParaRPr lang="en-GB"/>
          </a:p>
        </p:txBody>
      </p:sp>
      <p:sp>
        <p:nvSpPr>
          <p:cNvPr id="10" name="Fußzeilenplatzhalter 9">
            <a:extLst>
              <a:ext uri="{FF2B5EF4-FFF2-40B4-BE49-F238E27FC236}">
                <a16:creationId xmlns:a16="http://schemas.microsoft.com/office/drawing/2014/main" id="{14FFA08B-1460-6E4D-A102-6E7858D2DC32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 dirty="0"/>
              <a:t>Demag Master 2024</a:t>
            </a:r>
          </a:p>
        </p:txBody>
      </p:sp>
      <p:sp>
        <p:nvSpPr>
          <p:cNvPr id="15" name="Foliennummernplatzhalter 14">
            <a:extLst>
              <a:ext uri="{FF2B5EF4-FFF2-40B4-BE49-F238E27FC236}">
                <a16:creationId xmlns:a16="http://schemas.microsoft.com/office/drawing/2014/main" id="{2CD77BEA-3A43-8941-A59D-33ED77CA2B12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9A23AEAB-361D-4791-85AD-B8BB1DE0456B}" type="slidenum">
              <a:rPr lang="en-GB" smtClean="0"/>
              <a:pPr/>
              <a:t>‹Nr.›</a:t>
            </a:fld>
            <a:endParaRPr lang="en-GB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7360454-9EC5-934F-B9AE-A4083340E1F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330831" y="5111877"/>
            <a:ext cx="2595536" cy="557891"/>
          </a:xfrm>
          <a:prstGeom prst="parallelogram">
            <a:avLst>
              <a:gd name="adj" fmla="val 21016"/>
            </a:avLst>
          </a:prstGeom>
          <a:gradFill flip="none" rotWithShape="1">
            <a:gsLst>
              <a:gs pos="0">
                <a:schemeClr val="accent4"/>
              </a:gs>
              <a:gs pos="98000">
                <a:schemeClr val="tx2"/>
              </a:gs>
            </a:gsLst>
            <a:lin ang="0" scaled="0"/>
            <a:tileRect/>
          </a:gradFill>
        </p:spPr>
        <p:txBody>
          <a:bodyPr lIns="0" tIns="0" rIns="36000" bIns="0" anchor="ctr">
            <a:normAutofit/>
          </a:bodyPr>
          <a:lstStyle>
            <a:lvl1pPr marL="0" indent="0">
              <a:buFont typeface="Arial" panose="020B0604020202020204" pitchFamily="34" charset="0"/>
              <a:buNone/>
              <a:defRPr sz="1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Text</a:t>
            </a:r>
          </a:p>
        </p:txBody>
      </p:sp>
      <p:sp>
        <p:nvSpPr>
          <p:cNvPr id="20" name="Textplatzhalter 2">
            <a:extLst>
              <a:ext uri="{FF2B5EF4-FFF2-40B4-BE49-F238E27FC236}">
                <a16:creationId xmlns:a16="http://schemas.microsoft.com/office/drawing/2014/main" id="{0B827993-9979-374C-9E57-6BED933E090C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272262" y="5111877"/>
            <a:ext cx="2595536" cy="557891"/>
          </a:xfrm>
          <a:prstGeom prst="parallelogram">
            <a:avLst>
              <a:gd name="adj" fmla="val 21016"/>
            </a:avLst>
          </a:prstGeom>
          <a:gradFill flip="none" rotWithShape="1">
            <a:gsLst>
              <a:gs pos="0">
                <a:schemeClr val="accent4"/>
              </a:gs>
              <a:gs pos="98000">
                <a:schemeClr val="tx2"/>
              </a:gs>
            </a:gsLst>
            <a:lin ang="0" scaled="0"/>
            <a:tileRect/>
          </a:gradFill>
        </p:spPr>
        <p:txBody>
          <a:bodyPr lIns="0" tIns="0" rIns="36000" bIns="0" anchor="ctr">
            <a:normAutofit/>
          </a:bodyPr>
          <a:lstStyle>
            <a:lvl1pPr marL="0" indent="0">
              <a:buFont typeface="Arial" panose="020B0604020202020204" pitchFamily="34" charset="0"/>
              <a:buNone/>
              <a:defRPr sz="1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Text</a:t>
            </a:r>
          </a:p>
        </p:txBody>
      </p:sp>
      <p:sp>
        <p:nvSpPr>
          <p:cNvPr id="21" name="Textplatzhalter 2">
            <a:extLst>
              <a:ext uri="{FF2B5EF4-FFF2-40B4-BE49-F238E27FC236}">
                <a16:creationId xmlns:a16="http://schemas.microsoft.com/office/drawing/2014/main" id="{7A8C09EF-327A-534B-80BB-4F9A9C1102A4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406447" y="5111877"/>
            <a:ext cx="2595536" cy="557891"/>
          </a:xfrm>
          <a:prstGeom prst="parallelogram">
            <a:avLst>
              <a:gd name="adj" fmla="val 21016"/>
            </a:avLst>
          </a:prstGeom>
          <a:gradFill flip="none" rotWithShape="1">
            <a:gsLst>
              <a:gs pos="0">
                <a:schemeClr val="accent4"/>
              </a:gs>
              <a:gs pos="98000">
                <a:schemeClr val="tx2"/>
              </a:gs>
            </a:gsLst>
            <a:lin ang="0" scaled="0"/>
            <a:tileRect/>
          </a:gradFill>
        </p:spPr>
        <p:txBody>
          <a:bodyPr lIns="0" tIns="0" rIns="36000" bIns="0" anchor="ctr">
            <a:normAutofit/>
          </a:bodyPr>
          <a:lstStyle>
            <a:lvl1pPr marL="0" indent="0">
              <a:buFont typeface="Arial" panose="020B0604020202020204" pitchFamily="34" charset="0"/>
              <a:buNone/>
              <a:defRPr sz="1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Text</a:t>
            </a:r>
          </a:p>
        </p:txBody>
      </p:sp>
      <p:sp>
        <p:nvSpPr>
          <p:cNvPr id="22" name="Textplatzhalter 2">
            <a:extLst>
              <a:ext uri="{FF2B5EF4-FFF2-40B4-BE49-F238E27FC236}">
                <a16:creationId xmlns:a16="http://schemas.microsoft.com/office/drawing/2014/main" id="{E508AC6B-F0C8-EB40-A81D-D02EFE1BA689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9482063" y="5111877"/>
            <a:ext cx="2595536" cy="557891"/>
          </a:xfrm>
          <a:prstGeom prst="parallelogram">
            <a:avLst>
              <a:gd name="adj" fmla="val 21016"/>
            </a:avLst>
          </a:prstGeom>
          <a:gradFill flip="none" rotWithShape="1">
            <a:gsLst>
              <a:gs pos="0">
                <a:schemeClr val="accent4"/>
              </a:gs>
              <a:gs pos="98000">
                <a:schemeClr val="tx2"/>
              </a:gs>
            </a:gsLst>
            <a:lin ang="0" scaled="0"/>
            <a:tileRect/>
          </a:gradFill>
        </p:spPr>
        <p:txBody>
          <a:bodyPr lIns="0" tIns="0" rIns="36000" bIns="0" anchor="ctr">
            <a:normAutofit/>
          </a:bodyPr>
          <a:lstStyle>
            <a:lvl1pPr marL="0" indent="0">
              <a:buFont typeface="Arial" panose="020B0604020202020204" pitchFamily="34" charset="0"/>
              <a:buNone/>
              <a:defRPr sz="1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Text</a:t>
            </a:r>
          </a:p>
        </p:txBody>
      </p:sp>
    </p:spTree>
    <p:extLst>
      <p:ext uri="{BB962C8B-B14F-4D97-AF65-F5344CB8AC3E}">
        <p14:creationId xmlns:p14="http://schemas.microsoft.com/office/powerpoint/2010/main" val="265134917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adline and bullets right &amp; imag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tshållare för bild 5"/>
          <p:cNvSpPr>
            <a:spLocks noGrp="1"/>
          </p:cNvSpPr>
          <p:nvPr>
            <p:ph type="pic" sz="quarter" idx="10" hasCustomPrompt="1"/>
          </p:nvPr>
        </p:nvSpPr>
        <p:spPr>
          <a:xfrm>
            <a:off x="438422" y="1844675"/>
            <a:ext cx="4111807" cy="5013325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Pct val="120000"/>
              <a:buFont typeface="Arial" panose="020B0604020202020204" pitchFamily="34" charset="0"/>
              <a:buNone/>
              <a:tabLst/>
              <a:defRPr sz="1000"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PICTURE</a:t>
            </a:r>
          </a:p>
        </p:txBody>
      </p:sp>
      <p:sp>
        <p:nvSpPr>
          <p:cNvPr id="2" name="Rubrik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Headline</a:t>
            </a:r>
            <a:endParaRPr lang="en-GB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 hasCustomPrompt="1"/>
          </p:nvPr>
        </p:nvSpPr>
        <p:spPr>
          <a:xfrm>
            <a:off x="4743450" y="1844676"/>
            <a:ext cx="6681788" cy="4149724"/>
          </a:xfrm>
        </p:spPr>
        <p:txBody>
          <a:bodyPr/>
          <a:lstStyle>
            <a:lvl1pPr>
              <a:spcBef>
                <a:spcPts val="1200"/>
              </a:spcBef>
              <a:defRPr sz="2000"/>
            </a:lvl1pPr>
            <a:lvl2pPr>
              <a:spcBef>
                <a:spcPts val="600"/>
              </a:spcBef>
              <a:defRPr/>
            </a:lvl2pPr>
            <a:lvl3pPr>
              <a:spcBef>
                <a:spcPts val="600"/>
              </a:spcBef>
              <a:defRPr/>
            </a:lvl3pPr>
            <a:lvl4pPr marL="623887" indent="0">
              <a:buNone/>
              <a:defRPr/>
            </a:lvl4pPr>
          </a:lstStyle>
          <a:p>
            <a:pPr fontAlgn="auto">
              <a:lnSpc>
                <a:spcPct val="100000"/>
              </a:lnSpc>
              <a:spcAft>
                <a:spcPts val="0"/>
              </a:spcAft>
            </a:pPr>
            <a:r>
              <a:rPr lang="de-DE" dirty="0"/>
              <a:t>Master Text</a:t>
            </a:r>
          </a:p>
          <a:p>
            <a:pPr lvl="1" fontAlgn="auto">
              <a:lnSpc>
                <a:spcPct val="100000"/>
              </a:lnSpc>
              <a:spcAft>
                <a:spcPts val="0"/>
              </a:spcAft>
              <a:buSzTx/>
            </a:pPr>
            <a:r>
              <a:rPr lang="de-DE" dirty="0"/>
              <a:t>Second Level</a:t>
            </a:r>
          </a:p>
          <a:p>
            <a:pPr lvl="2" fontAlgn="auto">
              <a:lnSpc>
                <a:spcPct val="100000"/>
              </a:lnSpc>
              <a:spcAft>
                <a:spcPts val="0"/>
              </a:spcAft>
              <a:buSzTx/>
            </a:pPr>
            <a:r>
              <a:rPr lang="de-DE" dirty="0"/>
              <a:t>Third Level</a:t>
            </a:r>
          </a:p>
          <a:p>
            <a:pPr lvl="3" fontAlgn="auto">
              <a:lnSpc>
                <a:spcPct val="100000"/>
              </a:lnSpc>
              <a:spcAft>
                <a:spcPts val="0"/>
              </a:spcAft>
              <a:buSzTx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5618815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vider S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3">
            <a:extLst>
              <a:ext uri="{FF2B5EF4-FFF2-40B4-BE49-F238E27FC236}">
                <a16:creationId xmlns:a16="http://schemas.microsoft.com/office/drawing/2014/main" id="{F5B7B6AE-9E3C-6D44-B6EE-2D40671EEB3D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-1459522" y="0"/>
            <a:ext cx="12265267" cy="6858000"/>
          </a:xfrm>
          <a:prstGeom prst="parallelogram">
            <a:avLst>
              <a:gd name="adj" fmla="val 21183"/>
            </a:avLst>
          </a:prstGeom>
          <a:gradFill>
            <a:gsLst>
              <a:gs pos="0">
                <a:schemeClr val="accent4"/>
              </a:gs>
              <a:gs pos="100000">
                <a:schemeClr val="tx2">
                  <a:alpha val="90000"/>
                </a:schemeClr>
              </a:gs>
            </a:gsLst>
            <a:lin ang="0" scaled="1"/>
          </a:gradFill>
        </p:spPr>
        <p:txBody>
          <a:bodyPr lIns="396000" tIns="1188000" anchor="t">
            <a:normAutofit/>
          </a:bodyPr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6000"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DE" sz="6000" dirty="0" err="1"/>
              <a:t>Divider</a:t>
            </a:r>
            <a:r>
              <a:rPr lang="de-DE" sz="6000" dirty="0"/>
              <a:t> Slide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58702138"/>
      </p:ext>
    </p:extLst>
  </p:cSld>
  <p:clrMapOvr>
    <a:masterClrMapping/>
  </p:clrMapOvr>
  <p:transition spd="slow"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adline and bullets left &amp; imag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tshållare för bild 5"/>
          <p:cNvSpPr>
            <a:spLocks noGrp="1"/>
          </p:cNvSpPr>
          <p:nvPr>
            <p:ph type="pic" sz="quarter" idx="10" hasCustomPrompt="1"/>
          </p:nvPr>
        </p:nvSpPr>
        <p:spPr>
          <a:xfrm>
            <a:off x="5636914" y="1017"/>
            <a:ext cx="6552000" cy="539280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Pct val="120000"/>
              <a:buFont typeface="Arial" panose="020B0604020202020204" pitchFamily="34" charset="0"/>
              <a:buNone/>
              <a:tabLst/>
              <a:defRPr sz="1000"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PICTURE</a:t>
            </a:r>
          </a:p>
        </p:txBody>
      </p:sp>
      <p:sp>
        <p:nvSpPr>
          <p:cNvPr id="2" name="Rubrik 1"/>
          <p:cNvSpPr>
            <a:spLocks noGrp="1"/>
          </p:cNvSpPr>
          <p:nvPr>
            <p:ph type="title" hasCustomPrompt="1"/>
          </p:nvPr>
        </p:nvSpPr>
        <p:spPr>
          <a:xfrm>
            <a:off x="438422" y="404664"/>
            <a:ext cx="5002559" cy="1152128"/>
          </a:xfrm>
        </p:spPr>
        <p:txBody>
          <a:bodyPr/>
          <a:lstStyle/>
          <a:p>
            <a:r>
              <a:rPr lang="de-DE" dirty="0"/>
              <a:t>Headline</a:t>
            </a:r>
            <a:endParaRPr lang="en-GB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 hasCustomPrompt="1"/>
          </p:nvPr>
        </p:nvSpPr>
        <p:spPr>
          <a:xfrm>
            <a:off x="438423" y="1844676"/>
            <a:ext cx="5002559" cy="4149724"/>
          </a:xfrm>
        </p:spPr>
        <p:txBody>
          <a:bodyPr/>
          <a:lstStyle>
            <a:lvl1pPr>
              <a:spcBef>
                <a:spcPts val="1200"/>
              </a:spcBef>
              <a:defRPr sz="2000"/>
            </a:lvl1pPr>
            <a:lvl2pPr>
              <a:spcBef>
                <a:spcPts val="600"/>
              </a:spcBef>
              <a:defRPr/>
            </a:lvl2pPr>
            <a:lvl3pPr>
              <a:spcBef>
                <a:spcPts val="600"/>
              </a:spcBef>
              <a:defRPr/>
            </a:lvl3pPr>
            <a:lvl4pPr marL="623887" indent="0">
              <a:buNone/>
              <a:defRPr/>
            </a:lvl4pPr>
          </a:lstStyle>
          <a:p>
            <a:pPr fontAlgn="auto">
              <a:lnSpc>
                <a:spcPct val="100000"/>
              </a:lnSpc>
              <a:spcAft>
                <a:spcPts val="0"/>
              </a:spcAft>
            </a:pPr>
            <a:r>
              <a:rPr lang="de-DE" dirty="0"/>
              <a:t>Master Text</a:t>
            </a:r>
          </a:p>
          <a:p>
            <a:pPr lvl="1" fontAlgn="auto">
              <a:lnSpc>
                <a:spcPct val="100000"/>
              </a:lnSpc>
              <a:spcAft>
                <a:spcPts val="0"/>
              </a:spcAft>
              <a:buSzTx/>
            </a:pPr>
            <a:r>
              <a:rPr lang="de-DE" dirty="0"/>
              <a:t>Second Level</a:t>
            </a:r>
          </a:p>
          <a:p>
            <a:pPr lvl="2" fontAlgn="auto">
              <a:lnSpc>
                <a:spcPct val="100000"/>
              </a:lnSpc>
              <a:spcAft>
                <a:spcPts val="0"/>
              </a:spcAft>
              <a:buSzTx/>
            </a:pPr>
            <a:r>
              <a:rPr lang="de-DE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AB6E143-CF4D-924C-BD6D-5D2F9D96F908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71625B60-5743-B84E-9B1B-D8AE9DD4DD72}" type="datetime3">
              <a:rPr lang="de-DE" smtClean="0"/>
              <a:t>14/05/24</a:t>
            </a:fld>
            <a:endParaRPr lang="en-GB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28D2001-EAA9-4A4D-B9D2-9019E20709DA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 dirty="0"/>
              <a:t>Demag Master 2024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A8915FCE-A276-CB43-8C39-B51631F4230F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9A23AEAB-361D-4791-85AD-B8BB1DE0456B}" type="slidenum">
              <a:rPr lang="en-GB" smtClean="0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697077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adline and bullets left &amp; image2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tshållare för bild 5"/>
          <p:cNvSpPr>
            <a:spLocks noGrp="1"/>
          </p:cNvSpPr>
          <p:nvPr>
            <p:ph type="pic" sz="quarter" idx="10" hasCustomPrompt="1"/>
          </p:nvPr>
        </p:nvSpPr>
        <p:spPr>
          <a:xfrm>
            <a:off x="6461185" y="1844675"/>
            <a:ext cx="5727600" cy="354240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Pct val="120000"/>
              <a:buFont typeface="Arial" panose="020B0604020202020204" pitchFamily="34" charset="0"/>
              <a:buNone/>
              <a:tabLst/>
              <a:defRPr sz="1000"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PICTURE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idx="1" hasCustomPrompt="1"/>
          </p:nvPr>
        </p:nvSpPr>
        <p:spPr>
          <a:xfrm>
            <a:off x="438422" y="1844675"/>
            <a:ext cx="5513562" cy="4149725"/>
          </a:xfrm>
        </p:spPr>
        <p:txBody>
          <a:bodyPr/>
          <a:lstStyle>
            <a:lvl1pPr>
              <a:spcBef>
                <a:spcPts val="1200"/>
              </a:spcBef>
              <a:defRPr sz="2000"/>
            </a:lvl1pPr>
            <a:lvl2pPr>
              <a:spcBef>
                <a:spcPts val="600"/>
              </a:spcBef>
              <a:defRPr/>
            </a:lvl2pPr>
            <a:lvl3pPr>
              <a:spcBef>
                <a:spcPts val="600"/>
              </a:spcBef>
              <a:defRPr/>
            </a:lvl3pPr>
          </a:lstStyle>
          <a:p>
            <a:pPr fontAlgn="auto">
              <a:lnSpc>
                <a:spcPct val="100000"/>
              </a:lnSpc>
              <a:spcAft>
                <a:spcPts val="0"/>
              </a:spcAft>
            </a:pPr>
            <a:r>
              <a:rPr lang="de-DE" dirty="0"/>
              <a:t>Master Text</a:t>
            </a:r>
          </a:p>
          <a:p>
            <a:pPr lvl="1" fontAlgn="auto">
              <a:lnSpc>
                <a:spcPct val="100000"/>
              </a:lnSpc>
              <a:spcAft>
                <a:spcPts val="0"/>
              </a:spcAft>
              <a:buSzTx/>
            </a:pPr>
            <a:r>
              <a:rPr lang="de-DE" dirty="0"/>
              <a:t>Second Level</a:t>
            </a:r>
          </a:p>
          <a:p>
            <a:pPr lvl="2" fontAlgn="auto">
              <a:lnSpc>
                <a:spcPct val="100000"/>
              </a:lnSpc>
              <a:spcAft>
                <a:spcPts val="0"/>
              </a:spcAft>
              <a:buSzTx/>
            </a:pPr>
            <a:r>
              <a:rPr lang="de-DE" dirty="0"/>
              <a:t>Third Level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5F583F4B-0388-BF4D-923C-7B6278197AD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Headline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1013C72E-DC61-C24D-9C65-35F92A3C18E7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9AC83DE3-D3F0-6849-A44D-FB1869A4EB1B}" type="datetime3">
              <a:rPr lang="de-DE" smtClean="0"/>
              <a:t>14/05/24</a:t>
            </a:fld>
            <a:endParaRPr lang="en-GB"/>
          </a:p>
        </p:txBody>
      </p:sp>
      <p:sp>
        <p:nvSpPr>
          <p:cNvPr id="10" name="Fußzeilenplatzhalter 9">
            <a:extLst>
              <a:ext uri="{FF2B5EF4-FFF2-40B4-BE49-F238E27FC236}">
                <a16:creationId xmlns:a16="http://schemas.microsoft.com/office/drawing/2014/main" id="{CF77D703-E1A1-5648-BCCE-2DC17D98E74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 dirty="0"/>
              <a:t>Demag Master 2024</a:t>
            </a:r>
          </a:p>
        </p:txBody>
      </p:sp>
      <p:sp>
        <p:nvSpPr>
          <p:cNvPr id="12" name="Foliennummernplatzhalter 11">
            <a:extLst>
              <a:ext uri="{FF2B5EF4-FFF2-40B4-BE49-F238E27FC236}">
                <a16:creationId xmlns:a16="http://schemas.microsoft.com/office/drawing/2014/main" id="{C657EF10-519A-BB4E-81BD-EA53A57C1A09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9A23AEAB-361D-4791-85AD-B8BB1DE0456B}" type="slidenum">
              <a:rPr lang="en-GB" smtClean="0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505915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adline and bullets right &amp; image3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tshållare för bild 5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1844675"/>
            <a:ext cx="5727600" cy="354240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Pct val="120000"/>
              <a:buFont typeface="Arial" panose="020B0604020202020204" pitchFamily="34" charset="0"/>
              <a:buNone/>
              <a:tabLst/>
              <a:defRPr sz="1000"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PICTURE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idx="1" hasCustomPrompt="1"/>
          </p:nvPr>
        </p:nvSpPr>
        <p:spPr>
          <a:xfrm>
            <a:off x="6060279" y="1844676"/>
            <a:ext cx="5364314" cy="4149724"/>
          </a:xfrm>
        </p:spPr>
        <p:txBody>
          <a:bodyPr/>
          <a:lstStyle>
            <a:lvl1pPr>
              <a:spcBef>
                <a:spcPts val="1200"/>
              </a:spcBef>
              <a:defRPr sz="2000"/>
            </a:lvl1pPr>
            <a:lvl2pPr>
              <a:spcBef>
                <a:spcPts val="600"/>
              </a:spcBef>
              <a:defRPr/>
            </a:lvl2pPr>
            <a:lvl3pPr>
              <a:spcBef>
                <a:spcPts val="600"/>
              </a:spcBef>
              <a:defRPr/>
            </a:lvl3pPr>
          </a:lstStyle>
          <a:p>
            <a:pPr fontAlgn="auto">
              <a:lnSpc>
                <a:spcPct val="100000"/>
              </a:lnSpc>
              <a:spcAft>
                <a:spcPts val="0"/>
              </a:spcAft>
            </a:pPr>
            <a:r>
              <a:rPr lang="de-DE" dirty="0"/>
              <a:t>Master Text</a:t>
            </a:r>
          </a:p>
          <a:p>
            <a:pPr lvl="1" fontAlgn="auto">
              <a:lnSpc>
                <a:spcPct val="100000"/>
              </a:lnSpc>
              <a:spcAft>
                <a:spcPts val="0"/>
              </a:spcAft>
              <a:buSzTx/>
            </a:pPr>
            <a:r>
              <a:rPr lang="de-DE" dirty="0"/>
              <a:t>Second Level</a:t>
            </a:r>
          </a:p>
          <a:p>
            <a:pPr lvl="2" fontAlgn="auto">
              <a:lnSpc>
                <a:spcPct val="100000"/>
              </a:lnSpc>
              <a:spcAft>
                <a:spcPts val="0"/>
              </a:spcAft>
              <a:buSzTx/>
            </a:pPr>
            <a:r>
              <a:rPr lang="de-DE" dirty="0"/>
              <a:t>Third Level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6F8443DF-9EAE-0A44-A95F-99CDCC5158D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Headline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DBC8DE09-9988-7244-89F7-C24D1A70F589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39ADE500-F9B5-1943-B7ED-7B312E8F7E9B}" type="datetime3">
              <a:rPr lang="de-DE" smtClean="0"/>
              <a:t>14/05/24</a:t>
            </a:fld>
            <a:endParaRPr lang="en-GB"/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07EBB3C4-8AF0-434A-A0DE-D3AED2579047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 dirty="0"/>
              <a:t>Demag Master 2024</a:t>
            </a:r>
          </a:p>
        </p:txBody>
      </p:sp>
      <p:sp>
        <p:nvSpPr>
          <p:cNvPr id="10" name="Foliennummernplatzhalter 9">
            <a:extLst>
              <a:ext uri="{FF2B5EF4-FFF2-40B4-BE49-F238E27FC236}">
                <a16:creationId xmlns:a16="http://schemas.microsoft.com/office/drawing/2014/main" id="{B57F0B9E-DFD6-3C4F-9F4B-E7A25474F1AB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9A23AEAB-361D-4791-85AD-B8BB1DE0456B}" type="slidenum">
              <a:rPr lang="en-GB" smtClean="0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671821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fad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nd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ktangel 6"/>
          <p:cNvSpPr/>
          <p:nvPr/>
        </p:nvSpPr>
        <p:spPr>
          <a:xfrm>
            <a:off x="-10633" y="-10633"/>
            <a:ext cx="12202633" cy="6879265"/>
          </a:xfrm>
          <a:prstGeom prst="rect">
            <a:avLst/>
          </a:prstGeom>
          <a:gradFill flip="none" rotWithShape="1">
            <a:gsLst>
              <a:gs pos="0">
                <a:schemeClr val="accent4"/>
              </a:gs>
              <a:gs pos="100000">
                <a:schemeClr val="tx2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Rubrik 1"/>
          <p:cNvSpPr>
            <a:spLocks noGrp="1"/>
          </p:cNvSpPr>
          <p:nvPr>
            <p:ph type="title" hasCustomPrompt="1"/>
          </p:nvPr>
        </p:nvSpPr>
        <p:spPr>
          <a:xfrm>
            <a:off x="433388" y="2189015"/>
            <a:ext cx="9522901" cy="1072728"/>
          </a:xfrm>
        </p:spPr>
        <p:txBody>
          <a:bodyPr anchor="t">
            <a:noAutofit/>
          </a:bodyPr>
          <a:lstStyle>
            <a:lvl1pPr algn="l">
              <a:defRPr sz="4000" b="1" cap="none" baseline="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Headline</a:t>
            </a:r>
            <a:endParaRPr lang="en-GB" dirty="0"/>
          </a:p>
        </p:txBody>
      </p:sp>
      <p:pic>
        <p:nvPicPr>
          <p:cNvPr id="9" name="Bildobjekt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56291" y="6074187"/>
            <a:ext cx="1855942" cy="458376"/>
          </a:xfrm>
          <a:prstGeom prst="rect">
            <a:avLst/>
          </a:prstGeom>
        </p:spPr>
      </p:pic>
      <p:sp>
        <p:nvSpPr>
          <p:cNvPr id="4" name="Platshållare för text 3"/>
          <p:cNvSpPr>
            <a:spLocks noGrp="1"/>
          </p:cNvSpPr>
          <p:nvPr>
            <p:ph type="body" sz="quarter" idx="10" hasCustomPrompt="1"/>
          </p:nvPr>
        </p:nvSpPr>
        <p:spPr>
          <a:xfrm>
            <a:off x="433388" y="3425165"/>
            <a:ext cx="9522902" cy="576758"/>
          </a:xfrm>
        </p:spPr>
        <p:txBody>
          <a:bodyPr>
            <a:normAutofit/>
          </a:bodyPr>
          <a:lstStyle>
            <a:lvl1pPr marL="0" indent="0">
              <a:buFont typeface="Arial" panose="020B0604020202020204" pitchFamily="34" charset="0"/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sv-SE" dirty="0" err="1"/>
              <a:t>www.demagcranes.com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070204374"/>
      </p:ext>
    </p:extLst>
  </p:cSld>
  <p:clrMapOvr>
    <a:masterClrMapping/>
  </p:clrMapOvr>
  <p:transition spd="slow">
    <p:fad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ktangel 6"/>
          <p:cNvSpPr/>
          <p:nvPr/>
        </p:nvSpPr>
        <p:spPr>
          <a:xfrm>
            <a:off x="-10633" y="-10633"/>
            <a:ext cx="12202633" cy="6879265"/>
          </a:xfrm>
          <a:prstGeom prst="rect">
            <a:avLst/>
          </a:prstGeom>
          <a:gradFill flip="none" rotWithShape="1">
            <a:gsLst>
              <a:gs pos="0">
                <a:schemeClr val="accent4"/>
              </a:gs>
              <a:gs pos="100000">
                <a:schemeClr val="tx2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Bildobjekt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56291" y="6074187"/>
            <a:ext cx="1855942" cy="458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3291991"/>
      </p:ext>
    </p:extLst>
  </p:cSld>
  <p:clrMapOvr>
    <a:masterClrMapping/>
  </p:clrMapOvr>
  <p:transition spd="slow">
    <p:fad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ck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objekt 8">
            <a:extLst>
              <a:ext uri="{FF2B5EF4-FFF2-40B4-BE49-F238E27FC236}">
                <a16:creationId xmlns:a16="http://schemas.microsoft.com/office/drawing/2014/main" id="{907FC1F9-D6A2-1843-AFF7-86E69341ABE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56291" y="6074187"/>
            <a:ext cx="1855942" cy="458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77463"/>
      </p:ext>
    </p:extLst>
  </p:cSld>
  <p:clrMapOvr>
    <a:masterClrMapping/>
  </p:clrMapOvr>
  <p:transition spd="slow">
    <p:fad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21708855"/>
      </p:ext>
    </p:extLst>
  </p:cSld>
  <p:clrMapOvr>
    <a:masterClrMapping/>
  </p:clrMapOvr>
  <p:transition spd="slow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ktangel 6"/>
          <p:cNvSpPr/>
          <p:nvPr/>
        </p:nvSpPr>
        <p:spPr>
          <a:xfrm>
            <a:off x="-10633" y="-10633"/>
            <a:ext cx="12248707" cy="6879265"/>
          </a:xfrm>
          <a:prstGeom prst="rect">
            <a:avLst/>
          </a:prstGeom>
          <a:gradFill flip="none" rotWithShape="1">
            <a:gsLst>
              <a:gs pos="0">
                <a:schemeClr val="accent4"/>
              </a:gs>
              <a:gs pos="100000">
                <a:schemeClr val="tx2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Rubrik 1"/>
          <p:cNvSpPr>
            <a:spLocks noGrp="1"/>
          </p:cNvSpPr>
          <p:nvPr>
            <p:ph type="title" hasCustomPrompt="1"/>
          </p:nvPr>
        </p:nvSpPr>
        <p:spPr>
          <a:xfrm>
            <a:off x="428625" y="1736725"/>
            <a:ext cx="9527666" cy="3706132"/>
          </a:xfrm>
        </p:spPr>
        <p:txBody>
          <a:bodyPr anchor="t">
            <a:noAutofit/>
          </a:bodyPr>
          <a:lstStyle>
            <a:lvl1pPr algn="l">
              <a:defRPr sz="6000" b="1" cap="none" baseline="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Headline</a:t>
            </a:r>
            <a:endParaRPr lang="en-GB" dirty="0"/>
          </a:p>
        </p:txBody>
      </p:sp>
      <p:pic>
        <p:nvPicPr>
          <p:cNvPr id="9" name="Bildobjekt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56291" y="6074187"/>
            <a:ext cx="1855942" cy="458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1120059"/>
      </p:ext>
    </p:extLst>
  </p:cSld>
  <p:clrMapOvr>
    <a:masterClrMapping/>
  </p:clrMapOvr>
  <p:transition spd="slow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3">
            <a:extLst>
              <a:ext uri="{FF2B5EF4-FFF2-40B4-BE49-F238E27FC236}">
                <a16:creationId xmlns:a16="http://schemas.microsoft.com/office/drawing/2014/main" id="{F5B7B6AE-9E3C-6D44-B6EE-2D40671EEB3D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-683619" y="0"/>
            <a:ext cx="7893312" cy="2846332"/>
          </a:xfrm>
          <a:prstGeom prst="parallelogram">
            <a:avLst>
              <a:gd name="adj" fmla="val 21183"/>
            </a:avLst>
          </a:prstGeom>
          <a:noFill/>
        </p:spPr>
        <p:txBody>
          <a:bodyPr lIns="342000" tIns="90000" bIns="0" anchor="b">
            <a:normAutofit/>
          </a:bodyPr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4000" b="1">
                <a:solidFill>
                  <a:schemeClr val="tx2"/>
                </a:solidFill>
                <a:latin typeface="+mj-lt"/>
              </a:defRPr>
            </a:lvl1pPr>
            <a:lvl2pPr>
              <a:defRPr sz="3200"/>
            </a:lvl2pPr>
          </a:lstStyle>
          <a:p>
            <a:pPr lvl="0"/>
            <a:r>
              <a:rPr lang="de-DE" dirty="0"/>
              <a:t>Headline</a:t>
            </a:r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E7C63FE3-9DCA-F547-B454-5C18A5DFD04C}"/>
              </a:ext>
            </a:extLst>
          </p:cNvPr>
          <p:cNvSpPr>
            <a:spLocks noGrp="1"/>
          </p:cNvSpPr>
          <p:nvPr>
            <p:ph type="dt" sz="half" idx="32"/>
          </p:nvPr>
        </p:nvSpPr>
        <p:spPr/>
        <p:txBody>
          <a:bodyPr/>
          <a:lstStyle/>
          <a:p>
            <a:fld id="{4AFA87A3-1010-254B-ACF4-8B4882AC1406}" type="datetime3">
              <a:rPr lang="de-DE" smtClean="0"/>
              <a:t>14/05/24</a:t>
            </a:fld>
            <a:endParaRPr lang="en-GB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7573701E-415F-3341-8CE0-FF37E1553C3A}"/>
              </a:ext>
            </a:extLst>
          </p:cNvPr>
          <p:cNvSpPr>
            <a:spLocks noGrp="1"/>
          </p:cNvSpPr>
          <p:nvPr>
            <p:ph type="sldNum" sz="quarter" idx="34"/>
          </p:nvPr>
        </p:nvSpPr>
        <p:spPr/>
        <p:txBody>
          <a:bodyPr/>
          <a:lstStyle/>
          <a:p>
            <a:fld id="{9A23AEAB-361D-4791-85AD-B8BB1DE0456B}" type="slidenum">
              <a:rPr lang="en-GB" smtClean="0"/>
              <a:pPr/>
              <a:t>‹Nr.›</a:t>
            </a:fld>
            <a:endParaRPr lang="en-GB"/>
          </a:p>
        </p:txBody>
      </p:sp>
      <p:sp>
        <p:nvSpPr>
          <p:cNvPr id="9" name="Textplatzhalter 3">
            <a:extLst>
              <a:ext uri="{FF2B5EF4-FFF2-40B4-BE49-F238E27FC236}">
                <a16:creationId xmlns:a16="http://schemas.microsoft.com/office/drawing/2014/main" id="{7FAEABF3-8A98-C948-B883-5D6C3DCCA699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-808889" y="2292027"/>
            <a:ext cx="7535004" cy="3702373"/>
          </a:xfrm>
          <a:prstGeom prst="parallelogram">
            <a:avLst>
              <a:gd name="adj" fmla="val 21183"/>
            </a:avLst>
          </a:prstGeom>
          <a:noFill/>
        </p:spPr>
        <p:txBody>
          <a:bodyPr lIns="413998" tIns="0" anchor="t">
            <a:normAutofit/>
          </a:bodyPr>
          <a:lstStyle>
            <a:lvl1pPr marL="0" indent="0">
              <a:lnSpc>
                <a:spcPts val="2800"/>
              </a:lnSpc>
              <a:spcBef>
                <a:spcPts val="0"/>
              </a:spcBef>
              <a:buFont typeface="Arial" panose="020B0604020202020204" pitchFamily="34" charset="0"/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defRPr>
            </a:lvl1pPr>
            <a:lvl2pPr>
              <a:defRPr sz="3200"/>
            </a:lvl2pPr>
          </a:lstStyle>
          <a:p>
            <a:pPr lvl="0"/>
            <a:r>
              <a:rPr lang="de-DE" dirty="0"/>
              <a:t>Sub-Headline</a:t>
            </a:r>
          </a:p>
        </p:txBody>
      </p:sp>
      <p:cxnSp>
        <p:nvCxnSpPr>
          <p:cNvPr id="14" name="Gerade Verbindung 13">
            <a:extLst>
              <a:ext uri="{FF2B5EF4-FFF2-40B4-BE49-F238E27FC236}">
                <a16:creationId xmlns:a16="http://schemas.microsoft.com/office/drawing/2014/main" id="{90B598AD-6B33-4649-AD0D-58D04853C01F}"/>
              </a:ext>
            </a:extLst>
          </p:cNvPr>
          <p:cNvCxnSpPr>
            <a:cxnSpLocks/>
          </p:cNvCxnSpPr>
          <p:nvPr/>
        </p:nvCxnSpPr>
        <p:spPr>
          <a:xfrm rot="720000">
            <a:off x="16760711" y="-337549"/>
            <a:ext cx="0" cy="8387862"/>
          </a:xfrm>
          <a:prstGeom prst="line">
            <a:avLst/>
          </a:prstGeom>
          <a:ln w="1905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Bildplatzhalter 15">
            <a:extLst>
              <a:ext uri="{FF2B5EF4-FFF2-40B4-BE49-F238E27FC236}">
                <a16:creationId xmlns:a16="http://schemas.microsoft.com/office/drawing/2014/main" id="{C3D7E465-5CF7-824B-B57C-A1EC1F8E4DE4}"/>
              </a:ext>
            </a:extLst>
          </p:cNvPr>
          <p:cNvSpPr>
            <a:spLocks noGrp="1"/>
          </p:cNvSpPr>
          <p:nvPr>
            <p:ph type="pic" sz="quarter" idx="36" hasCustomPrompt="1"/>
          </p:nvPr>
        </p:nvSpPr>
        <p:spPr>
          <a:xfrm>
            <a:off x="6837478" y="0"/>
            <a:ext cx="3960000" cy="2232000"/>
          </a:xfrm>
          <a:prstGeom prst="parallelogram">
            <a:avLst>
              <a:gd name="adj" fmla="val 21079"/>
            </a:avLst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 marL="0" indent="0">
              <a:buFont typeface="Arial" panose="020B0604020202020204" pitchFamily="34" charset="0"/>
              <a:buNone/>
              <a:defRPr sz="1000"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PICTURE</a:t>
            </a:r>
          </a:p>
        </p:txBody>
      </p:sp>
      <p:sp>
        <p:nvSpPr>
          <p:cNvPr id="19" name="Bildplatzhalter 15">
            <a:extLst>
              <a:ext uri="{FF2B5EF4-FFF2-40B4-BE49-F238E27FC236}">
                <a16:creationId xmlns:a16="http://schemas.microsoft.com/office/drawing/2014/main" id="{040CA7F8-A8CA-E34F-AAD5-5F7CE5C177DE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>
          <a:xfrm>
            <a:off x="5853744" y="4626000"/>
            <a:ext cx="3960000" cy="2232000"/>
          </a:xfrm>
          <a:prstGeom prst="parallelogram">
            <a:avLst>
              <a:gd name="adj" fmla="val 21079"/>
            </a:avLst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 marL="0" indent="0">
              <a:buFont typeface="Arial" panose="020B0604020202020204" pitchFamily="34" charset="0"/>
              <a:buNone/>
              <a:defRPr sz="1000"/>
            </a:lvl1pPr>
          </a:lstStyle>
          <a:p>
            <a:r>
              <a:rPr lang="de-DE" dirty="0"/>
              <a:t>PICTURE</a:t>
            </a:r>
          </a:p>
        </p:txBody>
      </p:sp>
      <p:sp>
        <p:nvSpPr>
          <p:cNvPr id="20" name="Bildplatzhalter 15">
            <a:extLst>
              <a:ext uri="{FF2B5EF4-FFF2-40B4-BE49-F238E27FC236}">
                <a16:creationId xmlns:a16="http://schemas.microsoft.com/office/drawing/2014/main" id="{99170EBB-81BC-1545-A39F-16655DB6C23E}"/>
              </a:ext>
            </a:extLst>
          </p:cNvPr>
          <p:cNvSpPr>
            <a:spLocks noGrp="1"/>
          </p:cNvSpPr>
          <p:nvPr>
            <p:ph type="pic" sz="quarter" idx="38" hasCustomPrompt="1"/>
          </p:nvPr>
        </p:nvSpPr>
        <p:spPr>
          <a:xfrm>
            <a:off x="6350007" y="2313000"/>
            <a:ext cx="3960000" cy="2232000"/>
          </a:xfrm>
          <a:prstGeom prst="parallelogram">
            <a:avLst>
              <a:gd name="adj" fmla="val 21079"/>
            </a:avLst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 marL="0" indent="0">
              <a:buFont typeface="Arial" panose="020B0604020202020204" pitchFamily="34" charset="0"/>
              <a:buNone/>
              <a:defRPr sz="1000"/>
            </a:lvl1pPr>
          </a:lstStyle>
          <a:p>
            <a:r>
              <a:rPr lang="de-DE" dirty="0"/>
              <a:t>PICTURE</a:t>
            </a:r>
          </a:p>
        </p:txBody>
      </p:sp>
      <p:sp>
        <p:nvSpPr>
          <p:cNvPr id="11" name="Fußzeilenplatzhalter 8">
            <a:extLst>
              <a:ext uri="{FF2B5EF4-FFF2-40B4-BE49-F238E27FC236}">
                <a16:creationId xmlns:a16="http://schemas.microsoft.com/office/drawing/2014/main" id="{F6862200-9DF9-7E4F-9BAD-8733748915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21377" y="6389764"/>
            <a:ext cx="4222211" cy="468236"/>
          </a:xfrm>
        </p:spPr>
        <p:txBody>
          <a:bodyPr/>
          <a:lstStyle/>
          <a:p>
            <a:r>
              <a:rPr lang="en-GB" dirty="0"/>
              <a:t>Demag Master 2024</a:t>
            </a:r>
          </a:p>
        </p:txBody>
      </p:sp>
    </p:spTree>
    <p:extLst>
      <p:ext uri="{BB962C8B-B14F-4D97-AF65-F5344CB8AC3E}">
        <p14:creationId xmlns:p14="http://schemas.microsoft.com/office/powerpoint/2010/main" val="2573126043"/>
      </p:ext>
    </p:extLst>
  </p:cSld>
  <p:clrMapOvr>
    <a:masterClrMapping/>
  </p:clrMapOvr>
  <p:transition spd="slow">
    <p:fade/>
  </p:transition>
  <p:extLst>
    <p:ext uri="{DCECCB84-F9BA-43D5-87BE-67443E8EF086}">
      <p15:sldGuideLst xmlns:p15="http://schemas.microsoft.com/office/powerpoint/2012/main">
        <p15:guide id="1" orient="horz" pos="1525" userDrawn="1">
          <p15:clr>
            <a:srgbClr val="FBAE40"/>
          </p15:clr>
        </p15:guide>
        <p15:guide id="2" orient="horz" pos="1905" userDrawn="1">
          <p15:clr>
            <a:srgbClr val="FBAE40"/>
          </p15:clr>
        </p15:guide>
        <p15:guide id="3" pos="3681" userDrawn="1">
          <p15:clr>
            <a:srgbClr val="FBAE40"/>
          </p15:clr>
        </p15:guide>
        <p15:guide id="4" pos="6811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 02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3">
            <a:extLst>
              <a:ext uri="{FF2B5EF4-FFF2-40B4-BE49-F238E27FC236}">
                <a16:creationId xmlns:a16="http://schemas.microsoft.com/office/drawing/2014/main" id="{F5B7B6AE-9E3C-6D44-B6EE-2D40671EEB3D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-683619" y="0"/>
            <a:ext cx="7893312" cy="2846332"/>
          </a:xfrm>
          <a:prstGeom prst="parallelogram">
            <a:avLst>
              <a:gd name="adj" fmla="val 21183"/>
            </a:avLst>
          </a:prstGeom>
          <a:noFill/>
        </p:spPr>
        <p:txBody>
          <a:bodyPr lIns="342000" tIns="90000" bIns="0" anchor="b">
            <a:normAutofit/>
          </a:bodyPr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4000" b="1">
                <a:solidFill>
                  <a:schemeClr val="tx2"/>
                </a:solidFill>
                <a:latin typeface="+mj-lt"/>
              </a:defRPr>
            </a:lvl1pPr>
            <a:lvl2pPr>
              <a:defRPr sz="3200"/>
            </a:lvl2pPr>
          </a:lstStyle>
          <a:p>
            <a:pPr lvl="0"/>
            <a:r>
              <a:rPr lang="de-DE" dirty="0"/>
              <a:t>Headline</a:t>
            </a:r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E7C63FE3-9DCA-F547-B454-5C18A5DFD04C}"/>
              </a:ext>
            </a:extLst>
          </p:cNvPr>
          <p:cNvSpPr>
            <a:spLocks noGrp="1"/>
          </p:cNvSpPr>
          <p:nvPr>
            <p:ph type="dt" sz="half" idx="32"/>
          </p:nvPr>
        </p:nvSpPr>
        <p:spPr/>
        <p:txBody>
          <a:bodyPr/>
          <a:lstStyle/>
          <a:p>
            <a:fld id="{93C3B47C-05CF-2E45-9F4D-2E39DA77A639}" type="datetime3">
              <a:rPr lang="de-DE" smtClean="0"/>
              <a:t>14/05/24</a:t>
            </a:fld>
            <a:endParaRPr lang="en-GB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7573701E-415F-3341-8CE0-FF37E1553C3A}"/>
              </a:ext>
            </a:extLst>
          </p:cNvPr>
          <p:cNvSpPr>
            <a:spLocks noGrp="1"/>
          </p:cNvSpPr>
          <p:nvPr>
            <p:ph type="sldNum" sz="quarter" idx="34"/>
          </p:nvPr>
        </p:nvSpPr>
        <p:spPr/>
        <p:txBody>
          <a:bodyPr/>
          <a:lstStyle/>
          <a:p>
            <a:fld id="{9A23AEAB-361D-4791-85AD-B8BB1DE0456B}" type="slidenum">
              <a:rPr lang="en-GB" smtClean="0"/>
              <a:pPr/>
              <a:t>‹Nr.›</a:t>
            </a:fld>
            <a:endParaRPr lang="en-GB"/>
          </a:p>
        </p:txBody>
      </p:sp>
      <p:sp>
        <p:nvSpPr>
          <p:cNvPr id="9" name="Textplatzhalter 3">
            <a:extLst>
              <a:ext uri="{FF2B5EF4-FFF2-40B4-BE49-F238E27FC236}">
                <a16:creationId xmlns:a16="http://schemas.microsoft.com/office/drawing/2014/main" id="{7FAEABF3-8A98-C948-B883-5D6C3DCCA699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-808889" y="2292027"/>
            <a:ext cx="7535004" cy="3702373"/>
          </a:xfrm>
          <a:prstGeom prst="parallelogram">
            <a:avLst>
              <a:gd name="adj" fmla="val 21183"/>
            </a:avLst>
          </a:prstGeom>
          <a:noFill/>
        </p:spPr>
        <p:txBody>
          <a:bodyPr lIns="413998" tIns="0" anchor="t">
            <a:normAutofit/>
          </a:bodyPr>
          <a:lstStyle>
            <a:lvl1pPr marL="0" indent="0">
              <a:lnSpc>
                <a:spcPts val="2800"/>
              </a:lnSpc>
              <a:spcBef>
                <a:spcPts val="0"/>
              </a:spcBef>
              <a:buFont typeface="Arial" panose="020B0604020202020204" pitchFamily="34" charset="0"/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defRPr>
            </a:lvl1pPr>
            <a:lvl2pPr>
              <a:defRPr sz="3200"/>
            </a:lvl2pPr>
          </a:lstStyle>
          <a:p>
            <a:pPr lvl="0"/>
            <a:r>
              <a:rPr lang="de-DE" dirty="0"/>
              <a:t>Sub-Headline</a:t>
            </a:r>
          </a:p>
        </p:txBody>
      </p:sp>
      <p:cxnSp>
        <p:nvCxnSpPr>
          <p:cNvPr id="14" name="Gerade Verbindung 13">
            <a:extLst>
              <a:ext uri="{FF2B5EF4-FFF2-40B4-BE49-F238E27FC236}">
                <a16:creationId xmlns:a16="http://schemas.microsoft.com/office/drawing/2014/main" id="{90B598AD-6B33-4649-AD0D-58D04853C01F}"/>
              </a:ext>
            </a:extLst>
          </p:cNvPr>
          <p:cNvCxnSpPr>
            <a:cxnSpLocks/>
          </p:cNvCxnSpPr>
          <p:nvPr/>
        </p:nvCxnSpPr>
        <p:spPr>
          <a:xfrm rot="720000">
            <a:off x="16760711" y="-337549"/>
            <a:ext cx="0" cy="8387862"/>
          </a:xfrm>
          <a:prstGeom prst="line">
            <a:avLst/>
          </a:prstGeom>
          <a:ln w="1905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Bildplatzhalter 16">
            <a:extLst>
              <a:ext uri="{FF2B5EF4-FFF2-40B4-BE49-F238E27FC236}">
                <a16:creationId xmlns:a16="http://schemas.microsoft.com/office/drawing/2014/main" id="{6C9414CF-FB02-2042-AD50-CA9798A74028}"/>
              </a:ext>
            </a:extLst>
          </p:cNvPr>
          <p:cNvSpPr>
            <a:spLocks noGrp="1"/>
          </p:cNvSpPr>
          <p:nvPr>
            <p:ph type="pic" sz="quarter" idx="36" hasCustomPrompt="1"/>
          </p:nvPr>
        </p:nvSpPr>
        <p:spPr>
          <a:xfrm>
            <a:off x="5862537" y="0"/>
            <a:ext cx="4943734" cy="6858000"/>
          </a:xfrm>
          <a:custGeom>
            <a:avLst/>
            <a:gdLst>
              <a:gd name="connsiteX0" fmla="*/ 470483 w 4943734"/>
              <a:gd name="connsiteY0" fmla="*/ 4626000 h 6858000"/>
              <a:gd name="connsiteX1" fmla="*/ 3960000 w 4943734"/>
              <a:gd name="connsiteY1" fmla="*/ 4626000 h 6858000"/>
              <a:gd name="connsiteX2" fmla="*/ 3489517 w 4943734"/>
              <a:gd name="connsiteY2" fmla="*/ 6858000 h 6858000"/>
              <a:gd name="connsiteX3" fmla="*/ 0 w 4943734"/>
              <a:gd name="connsiteY3" fmla="*/ 6858000 h 6858000"/>
              <a:gd name="connsiteX4" fmla="*/ 966746 w 4943734"/>
              <a:gd name="connsiteY4" fmla="*/ 2313000 h 6858000"/>
              <a:gd name="connsiteX5" fmla="*/ 4456263 w 4943734"/>
              <a:gd name="connsiteY5" fmla="*/ 2313000 h 6858000"/>
              <a:gd name="connsiteX6" fmla="*/ 3985780 w 4943734"/>
              <a:gd name="connsiteY6" fmla="*/ 4545000 h 6858000"/>
              <a:gd name="connsiteX7" fmla="*/ 496263 w 4943734"/>
              <a:gd name="connsiteY7" fmla="*/ 4545000 h 6858000"/>
              <a:gd name="connsiteX8" fmla="*/ 1454217 w 4943734"/>
              <a:gd name="connsiteY8" fmla="*/ 0 h 6858000"/>
              <a:gd name="connsiteX9" fmla="*/ 4943734 w 4943734"/>
              <a:gd name="connsiteY9" fmla="*/ 0 h 6858000"/>
              <a:gd name="connsiteX10" fmla="*/ 4473251 w 4943734"/>
              <a:gd name="connsiteY10" fmla="*/ 2232000 h 6858000"/>
              <a:gd name="connsiteX11" fmla="*/ 983734 w 4943734"/>
              <a:gd name="connsiteY11" fmla="*/ 2232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943734" h="6858000">
                <a:moveTo>
                  <a:pt x="470483" y="4626000"/>
                </a:moveTo>
                <a:lnTo>
                  <a:pt x="3960000" y="4626000"/>
                </a:lnTo>
                <a:lnTo>
                  <a:pt x="3489517" y="6858000"/>
                </a:lnTo>
                <a:lnTo>
                  <a:pt x="0" y="6858000"/>
                </a:lnTo>
                <a:close/>
                <a:moveTo>
                  <a:pt x="966746" y="2313000"/>
                </a:moveTo>
                <a:lnTo>
                  <a:pt x="4456263" y="2313000"/>
                </a:lnTo>
                <a:lnTo>
                  <a:pt x="3985780" y="4545000"/>
                </a:lnTo>
                <a:lnTo>
                  <a:pt x="496263" y="4545000"/>
                </a:lnTo>
                <a:close/>
                <a:moveTo>
                  <a:pt x="1454217" y="0"/>
                </a:moveTo>
                <a:lnTo>
                  <a:pt x="4943734" y="0"/>
                </a:lnTo>
                <a:lnTo>
                  <a:pt x="4473251" y="2232000"/>
                </a:lnTo>
                <a:lnTo>
                  <a:pt x="983734" y="2232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lIns="1620000" tIns="396000">
            <a:noAutofit/>
          </a:bodyPr>
          <a:lstStyle>
            <a:lvl1pPr marL="0" indent="0">
              <a:buFont typeface="Arial" panose="020B0604020202020204" pitchFamily="34" charset="0"/>
              <a:buNone/>
              <a:defRPr sz="1000"/>
            </a:lvl1pPr>
          </a:lstStyle>
          <a:p>
            <a:r>
              <a:rPr lang="de-DE" dirty="0"/>
              <a:t>PICTURE</a:t>
            </a:r>
          </a:p>
        </p:txBody>
      </p:sp>
      <p:sp>
        <p:nvSpPr>
          <p:cNvPr id="10" name="Fußzeilenplatzhalter 8">
            <a:extLst>
              <a:ext uri="{FF2B5EF4-FFF2-40B4-BE49-F238E27FC236}">
                <a16:creationId xmlns:a16="http://schemas.microsoft.com/office/drawing/2014/main" id="{D5508F09-ABFA-354B-8138-9F2C452166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21377" y="6389764"/>
            <a:ext cx="4222211" cy="468236"/>
          </a:xfrm>
        </p:spPr>
        <p:txBody>
          <a:bodyPr/>
          <a:lstStyle/>
          <a:p>
            <a:r>
              <a:rPr lang="en-GB" dirty="0"/>
              <a:t>Demag Master 2024</a:t>
            </a:r>
          </a:p>
        </p:txBody>
      </p:sp>
    </p:spTree>
    <p:extLst>
      <p:ext uri="{BB962C8B-B14F-4D97-AF65-F5344CB8AC3E}">
        <p14:creationId xmlns:p14="http://schemas.microsoft.com/office/powerpoint/2010/main" val="28256351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fade/>
  </p:transition>
  <p:extLst>
    <p:ext uri="{DCECCB84-F9BA-43D5-87BE-67443E8EF086}">
      <p15:sldGuideLst xmlns:p15="http://schemas.microsoft.com/office/powerpoint/2012/main">
        <p15:guide id="1" orient="horz" pos="1525" userDrawn="1">
          <p15:clr>
            <a:srgbClr val="FBAE40"/>
          </p15:clr>
        </p15:guide>
        <p15:guide id="2" orient="horz" pos="1905" userDrawn="1">
          <p15:clr>
            <a:srgbClr val="FBAE40"/>
          </p15:clr>
        </p15:guide>
        <p15:guide id="3" pos="3681" userDrawn="1">
          <p15:clr>
            <a:srgbClr val="FBAE40"/>
          </p15:clr>
        </p15:guide>
        <p15:guide id="4" pos="6811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Bildplatzhalter 9">
            <a:extLst>
              <a:ext uri="{FF2B5EF4-FFF2-40B4-BE49-F238E27FC236}">
                <a16:creationId xmlns:a16="http://schemas.microsoft.com/office/drawing/2014/main" id="{D64AED7E-CB51-9544-B1BC-1611B33B20E6}"/>
              </a:ext>
            </a:extLst>
          </p:cNvPr>
          <p:cNvSpPr>
            <a:spLocks noGrp="1"/>
          </p:cNvSpPr>
          <p:nvPr>
            <p:ph type="pic" sz="quarter" idx="39" hasCustomPrompt="1"/>
          </p:nvPr>
        </p:nvSpPr>
        <p:spPr>
          <a:xfrm>
            <a:off x="-1498791" y="0"/>
            <a:ext cx="8597016" cy="6858000"/>
          </a:xfrm>
          <a:prstGeom prst="parallelogram">
            <a:avLst>
              <a:gd name="adj" fmla="val 21346"/>
            </a:avLst>
          </a:prstGeom>
          <a:solidFill>
            <a:schemeClr val="bg1">
              <a:lumMod val="95000"/>
            </a:schemeClr>
          </a:solidFill>
        </p:spPr>
        <p:txBody>
          <a:bodyPr lIns="72000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Pct val="120000"/>
              <a:buFont typeface="Arial" panose="020B0604020202020204" pitchFamily="34" charset="0"/>
              <a:buNone/>
              <a:tabLst/>
              <a:defRPr sz="1000">
                <a:solidFill>
                  <a:schemeClr val="tx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Pct val="120000"/>
              <a:buFont typeface="Arial" panose="020B0604020202020204" pitchFamily="34" charset="0"/>
              <a:buNone/>
              <a:tabLst/>
              <a:defRPr/>
            </a:pPr>
            <a:r>
              <a:rPr lang="de-DE" dirty="0"/>
              <a:t>PICTURE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F5B7B6AE-9E3C-6D44-B6EE-2D40671EEB3D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-373711" y="4033212"/>
            <a:ext cx="5375479" cy="1456044"/>
          </a:xfrm>
          <a:prstGeom prst="parallelogram">
            <a:avLst>
              <a:gd name="adj" fmla="val 21183"/>
            </a:avLst>
          </a:prstGeom>
          <a:gradFill>
            <a:gsLst>
              <a:gs pos="0">
                <a:schemeClr val="accent4"/>
              </a:gs>
              <a:gs pos="100000">
                <a:schemeClr val="tx2">
                  <a:alpha val="90000"/>
                </a:schemeClr>
              </a:gs>
            </a:gsLst>
            <a:lin ang="0" scaled="1"/>
          </a:gradFill>
        </p:spPr>
        <p:txBody>
          <a:bodyPr lIns="360000" tIns="90000" bIns="0" anchor="ctr">
            <a:normAutofit/>
          </a:bodyPr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2800" b="1">
                <a:solidFill>
                  <a:schemeClr val="bg1"/>
                </a:solidFill>
                <a:latin typeface="+mj-lt"/>
              </a:defRPr>
            </a:lvl1pPr>
            <a:lvl2pPr>
              <a:defRPr sz="3200"/>
            </a:lvl2pPr>
          </a:lstStyle>
          <a:p>
            <a:pPr lvl="0"/>
            <a:r>
              <a:rPr lang="de-DE" dirty="0"/>
              <a:t>Headline</a:t>
            </a:r>
          </a:p>
        </p:txBody>
      </p:sp>
      <p:sp>
        <p:nvSpPr>
          <p:cNvPr id="9" name="Textplatzhalter 3">
            <a:extLst>
              <a:ext uri="{FF2B5EF4-FFF2-40B4-BE49-F238E27FC236}">
                <a16:creationId xmlns:a16="http://schemas.microsoft.com/office/drawing/2014/main" id="{7FAEABF3-8A98-C948-B883-5D6C3DCCA699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-170180" y="5534958"/>
            <a:ext cx="4853311" cy="459442"/>
          </a:xfrm>
          <a:prstGeom prst="parallelogram">
            <a:avLst>
              <a:gd name="adj" fmla="val 21183"/>
            </a:avLst>
          </a:prstGeom>
          <a:solidFill>
            <a:schemeClr val="accent3"/>
          </a:solidFill>
        </p:spPr>
        <p:txBody>
          <a:bodyPr lIns="288000" tIns="90000" bIns="90000" anchor="ctr">
            <a:noAutofit/>
          </a:bodyPr>
          <a:lstStyle>
            <a:lvl1pPr marL="0" indent="0">
              <a:lnSpc>
                <a:spcPts val="2800"/>
              </a:lnSpc>
              <a:spcBef>
                <a:spcPts val="0"/>
              </a:spcBef>
              <a:buFont typeface="Arial" panose="020B0604020202020204" pitchFamily="34" charset="0"/>
              <a:buNone/>
              <a:defRPr sz="1600" b="1">
                <a:solidFill>
                  <a:schemeClr val="tx1"/>
                </a:solidFill>
                <a:latin typeface="+mj-lt"/>
              </a:defRPr>
            </a:lvl1pPr>
            <a:lvl2pPr>
              <a:defRPr sz="3200"/>
            </a:lvl2pPr>
          </a:lstStyle>
          <a:p>
            <a:pPr lvl="0"/>
            <a:r>
              <a:rPr lang="de-DE" dirty="0"/>
              <a:t>Sub-Headline</a:t>
            </a:r>
          </a:p>
        </p:txBody>
      </p:sp>
      <p:sp>
        <p:nvSpPr>
          <p:cNvPr id="16" name="Bildplatzhalter 15">
            <a:extLst>
              <a:ext uri="{FF2B5EF4-FFF2-40B4-BE49-F238E27FC236}">
                <a16:creationId xmlns:a16="http://schemas.microsoft.com/office/drawing/2014/main" id="{C3D7E465-5CF7-824B-B57C-A1EC1F8E4DE4}"/>
              </a:ext>
            </a:extLst>
          </p:cNvPr>
          <p:cNvSpPr>
            <a:spLocks noGrp="1"/>
          </p:cNvSpPr>
          <p:nvPr>
            <p:ph type="pic" sz="quarter" idx="36" hasCustomPrompt="1"/>
          </p:nvPr>
        </p:nvSpPr>
        <p:spPr>
          <a:xfrm>
            <a:off x="6837478" y="0"/>
            <a:ext cx="3960000" cy="1980000"/>
          </a:xfrm>
          <a:prstGeom prst="parallelogram">
            <a:avLst>
              <a:gd name="adj" fmla="val 21079"/>
            </a:avLst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 marL="0" indent="0">
              <a:buFont typeface="Arial" panose="020B0604020202020204" pitchFamily="34" charset="0"/>
              <a:buNone/>
              <a:defRPr sz="1000"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PICTURE</a:t>
            </a:r>
          </a:p>
        </p:txBody>
      </p:sp>
      <p:sp>
        <p:nvSpPr>
          <p:cNvPr id="19" name="Bildplatzhalter 15">
            <a:extLst>
              <a:ext uri="{FF2B5EF4-FFF2-40B4-BE49-F238E27FC236}">
                <a16:creationId xmlns:a16="http://schemas.microsoft.com/office/drawing/2014/main" id="{040CA7F8-A8CA-E34F-AAD5-5F7CE5C177DE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>
          <a:xfrm>
            <a:off x="5853744" y="4552563"/>
            <a:ext cx="3960000" cy="1980000"/>
          </a:xfrm>
          <a:prstGeom prst="parallelogram">
            <a:avLst>
              <a:gd name="adj" fmla="val 21079"/>
            </a:avLst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 marL="0" indent="0">
              <a:buFont typeface="Arial" panose="020B0604020202020204" pitchFamily="34" charset="0"/>
              <a:buNone/>
              <a:defRPr sz="1000"/>
            </a:lvl1pPr>
          </a:lstStyle>
          <a:p>
            <a:r>
              <a:rPr lang="de-DE" dirty="0"/>
              <a:t>PICTURE</a:t>
            </a:r>
          </a:p>
        </p:txBody>
      </p:sp>
      <p:sp>
        <p:nvSpPr>
          <p:cNvPr id="20" name="Bildplatzhalter 15">
            <a:extLst>
              <a:ext uri="{FF2B5EF4-FFF2-40B4-BE49-F238E27FC236}">
                <a16:creationId xmlns:a16="http://schemas.microsoft.com/office/drawing/2014/main" id="{99170EBB-81BC-1545-A39F-16655DB6C23E}"/>
              </a:ext>
            </a:extLst>
          </p:cNvPr>
          <p:cNvSpPr>
            <a:spLocks noGrp="1"/>
          </p:cNvSpPr>
          <p:nvPr>
            <p:ph type="pic" sz="quarter" idx="38" hasCustomPrompt="1"/>
          </p:nvPr>
        </p:nvSpPr>
        <p:spPr>
          <a:xfrm>
            <a:off x="6350007" y="2276281"/>
            <a:ext cx="3960000" cy="1980000"/>
          </a:xfrm>
          <a:prstGeom prst="parallelogram">
            <a:avLst>
              <a:gd name="adj" fmla="val 21079"/>
            </a:avLst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 marL="0" indent="0">
              <a:buFont typeface="Arial" panose="020B0604020202020204" pitchFamily="34" charset="0"/>
              <a:buNone/>
              <a:defRPr sz="1000"/>
            </a:lvl1pPr>
          </a:lstStyle>
          <a:p>
            <a:r>
              <a:rPr lang="de-DE" dirty="0"/>
              <a:t>PICTURE</a:t>
            </a:r>
          </a:p>
        </p:txBody>
      </p:sp>
      <p:sp>
        <p:nvSpPr>
          <p:cNvPr id="21" name="Textplatzhalter 11">
            <a:extLst>
              <a:ext uri="{FF2B5EF4-FFF2-40B4-BE49-F238E27FC236}">
                <a16:creationId xmlns:a16="http://schemas.microsoft.com/office/drawing/2014/main" id="{2BCE5F6B-C260-2C4D-A282-861B998B0F17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5955060" y="6287686"/>
            <a:ext cx="3240000" cy="360000"/>
          </a:xfrm>
          <a:prstGeom prst="parallelogram">
            <a:avLst>
              <a:gd name="adj" fmla="val 20910"/>
            </a:avLst>
          </a:prstGeom>
          <a:gradFill>
            <a:gsLst>
              <a:gs pos="0">
                <a:schemeClr val="accent4"/>
              </a:gs>
              <a:gs pos="100000">
                <a:schemeClr val="tx2">
                  <a:alpha val="90000"/>
                </a:schemeClr>
              </a:gs>
            </a:gsLst>
            <a:lin ang="0" scaled="1"/>
          </a:gradFill>
        </p:spPr>
        <p:txBody>
          <a:bodyPr lIns="0" tIns="36000" rIns="36000" bIns="36000" anchor="ctr">
            <a:normAutofit/>
          </a:bodyPr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1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Text</a:t>
            </a:r>
          </a:p>
        </p:txBody>
      </p:sp>
      <p:sp>
        <p:nvSpPr>
          <p:cNvPr id="22" name="Textplatzhalter 11">
            <a:extLst>
              <a:ext uri="{FF2B5EF4-FFF2-40B4-BE49-F238E27FC236}">
                <a16:creationId xmlns:a16="http://schemas.microsoft.com/office/drawing/2014/main" id="{B2574394-D4BC-C341-A77F-910D967ACCA3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6434598" y="4017714"/>
            <a:ext cx="3240000" cy="360000"/>
          </a:xfrm>
          <a:prstGeom prst="parallelogram">
            <a:avLst>
              <a:gd name="adj" fmla="val 20910"/>
            </a:avLst>
          </a:prstGeom>
          <a:gradFill>
            <a:gsLst>
              <a:gs pos="0">
                <a:schemeClr val="accent4"/>
              </a:gs>
              <a:gs pos="100000">
                <a:schemeClr val="tx2">
                  <a:alpha val="90000"/>
                </a:schemeClr>
              </a:gs>
            </a:gsLst>
            <a:lin ang="0" scaled="1"/>
          </a:gradFill>
        </p:spPr>
        <p:txBody>
          <a:bodyPr lIns="0" tIns="36000" rIns="36000" bIns="36000" anchor="ctr">
            <a:normAutofit/>
          </a:bodyPr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1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Text</a:t>
            </a:r>
          </a:p>
        </p:txBody>
      </p:sp>
      <p:sp>
        <p:nvSpPr>
          <p:cNvPr id="25" name="Textplatzhalter 11">
            <a:extLst>
              <a:ext uri="{FF2B5EF4-FFF2-40B4-BE49-F238E27FC236}">
                <a16:creationId xmlns:a16="http://schemas.microsoft.com/office/drawing/2014/main" id="{28517F16-5462-FC48-84D9-2F09406802A3}"/>
              </a:ext>
            </a:extLst>
          </p:cNvPr>
          <p:cNvSpPr>
            <a:spLocks noGrp="1"/>
          </p:cNvSpPr>
          <p:nvPr>
            <p:ph type="body" sz="quarter" idx="44" hasCustomPrompt="1"/>
          </p:nvPr>
        </p:nvSpPr>
        <p:spPr>
          <a:xfrm>
            <a:off x="6903428" y="1753506"/>
            <a:ext cx="3240000" cy="360000"/>
          </a:xfrm>
          <a:prstGeom prst="parallelogram">
            <a:avLst>
              <a:gd name="adj" fmla="val 20910"/>
            </a:avLst>
          </a:prstGeom>
          <a:gradFill>
            <a:gsLst>
              <a:gs pos="0">
                <a:schemeClr val="accent4"/>
              </a:gs>
              <a:gs pos="100000">
                <a:schemeClr val="tx2">
                  <a:alpha val="90000"/>
                </a:schemeClr>
              </a:gs>
            </a:gsLst>
            <a:lin ang="0" scaled="1"/>
          </a:gradFill>
        </p:spPr>
        <p:txBody>
          <a:bodyPr lIns="0" tIns="36000" rIns="36000" bIns="36000" anchor="ctr">
            <a:normAutofit/>
          </a:bodyPr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1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Text</a:t>
            </a:r>
          </a:p>
        </p:txBody>
      </p:sp>
    </p:spTree>
    <p:extLst>
      <p:ext uri="{BB962C8B-B14F-4D97-AF65-F5344CB8AC3E}">
        <p14:creationId xmlns:p14="http://schemas.microsoft.com/office/powerpoint/2010/main" val="3013545599"/>
      </p:ext>
    </p:extLst>
  </p:cSld>
  <p:clrMapOvr>
    <a:masterClrMapping/>
  </p:clrMapOvr>
  <p:transition spd="slow">
    <p:fade/>
  </p:transition>
  <p:extLst>
    <p:ext uri="{DCECCB84-F9BA-43D5-87BE-67443E8EF086}">
      <p15:sldGuideLst xmlns:p15="http://schemas.microsoft.com/office/powerpoint/2012/main">
        <p15:guide id="3" pos="3681" userDrawn="1">
          <p15:clr>
            <a:srgbClr val="FBAE40"/>
          </p15:clr>
        </p15:guide>
        <p15:guide id="4" pos="6811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0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Bildplatzhalter 16">
            <a:extLst>
              <a:ext uri="{FF2B5EF4-FFF2-40B4-BE49-F238E27FC236}">
                <a16:creationId xmlns:a16="http://schemas.microsoft.com/office/drawing/2014/main" id="{8D33A937-8118-D340-AD2E-60948DC8D88A}"/>
              </a:ext>
            </a:extLst>
          </p:cNvPr>
          <p:cNvSpPr>
            <a:spLocks noGrp="1"/>
          </p:cNvSpPr>
          <p:nvPr>
            <p:ph type="pic" sz="quarter" idx="39" hasCustomPrompt="1"/>
          </p:nvPr>
        </p:nvSpPr>
        <p:spPr>
          <a:xfrm>
            <a:off x="-1498791" y="0"/>
            <a:ext cx="15399950" cy="6858000"/>
          </a:xfrm>
          <a:custGeom>
            <a:avLst/>
            <a:gdLst>
              <a:gd name="connsiteX0" fmla="*/ 12427288 w 15399950"/>
              <a:gd name="connsiteY0" fmla="*/ 0 h 6858000"/>
              <a:gd name="connsiteX1" fmla="*/ 15399950 w 15399950"/>
              <a:gd name="connsiteY1" fmla="*/ 0 h 6858000"/>
              <a:gd name="connsiteX2" fmla="*/ 13946966 w 15399950"/>
              <a:gd name="connsiteY2" fmla="*/ 6858000 h 6858000"/>
              <a:gd name="connsiteX3" fmla="*/ 10974304 w 15399950"/>
              <a:gd name="connsiteY3" fmla="*/ 6858000 h 6858000"/>
              <a:gd name="connsiteX4" fmla="*/ 1463909 w 15399950"/>
              <a:gd name="connsiteY4" fmla="*/ 0 h 6858000"/>
              <a:gd name="connsiteX5" fmla="*/ 8597016 w 15399950"/>
              <a:gd name="connsiteY5" fmla="*/ 0 h 6858000"/>
              <a:gd name="connsiteX6" fmla="*/ 7133107 w 15399950"/>
              <a:gd name="connsiteY6" fmla="*/ 6858000 h 6858000"/>
              <a:gd name="connsiteX7" fmla="*/ 0 w 15399950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399950" h="6858000">
                <a:moveTo>
                  <a:pt x="12427288" y="0"/>
                </a:moveTo>
                <a:lnTo>
                  <a:pt x="15399950" y="0"/>
                </a:lnTo>
                <a:lnTo>
                  <a:pt x="13946966" y="6858000"/>
                </a:lnTo>
                <a:lnTo>
                  <a:pt x="10974304" y="6858000"/>
                </a:lnTo>
                <a:close/>
                <a:moveTo>
                  <a:pt x="1463909" y="0"/>
                </a:moveTo>
                <a:lnTo>
                  <a:pt x="8597016" y="0"/>
                </a:lnTo>
                <a:lnTo>
                  <a:pt x="7133107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lIns="2015999" tIns="288000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Pct val="120000"/>
              <a:buFont typeface="Arial" panose="020B0604020202020204" pitchFamily="34" charset="0"/>
              <a:buNone/>
              <a:tabLst/>
              <a:defRPr sz="1000">
                <a:solidFill>
                  <a:schemeClr val="tx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Pct val="120000"/>
              <a:buFont typeface="Arial" panose="020B0604020202020204" pitchFamily="34" charset="0"/>
              <a:buNone/>
              <a:tabLst/>
              <a:defRPr/>
            </a:pPr>
            <a:r>
              <a:rPr lang="de-DE" dirty="0"/>
              <a:t>PICTURE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F5B7B6AE-9E3C-6D44-B6EE-2D40671EEB3D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-373711" y="4033212"/>
            <a:ext cx="5375479" cy="1456044"/>
          </a:xfrm>
          <a:prstGeom prst="parallelogram">
            <a:avLst>
              <a:gd name="adj" fmla="val 21183"/>
            </a:avLst>
          </a:prstGeom>
          <a:gradFill>
            <a:gsLst>
              <a:gs pos="0">
                <a:schemeClr val="accent4"/>
              </a:gs>
              <a:gs pos="100000">
                <a:schemeClr val="tx2">
                  <a:alpha val="90000"/>
                </a:schemeClr>
              </a:gs>
            </a:gsLst>
            <a:lin ang="0" scaled="1"/>
          </a:gradFill>
        </p:spPr>
        <p:txBody>
          <a:bodyPr lIns="360000" tIns="90000" bIns="0" anchor="ctr">
            <a:normAutofit/>
          </a:bodyPr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2800" b="1">
                <a:solidFill>
                  <a:schemeClr val="bg1"/>
                </a:solidFill>
                <a:latin typeface="+mj-lt"/>
              </a:defRPr>
            </a:lvl1pPr>
            <a:lvl2pPr>
              <a:defRPr sz="3200"/>
            </a:lvl2pPr>
          </a:lstStyle>
          <a:p>
            <a:pPr lvl="0"/>
            <a:r>
              <a:rPr lang="de-DE" dirty="0"/>
              <a:t>Headline</a:t>
            </a:r>
          </a:p>
        </p:txBody>
      </p:sp>
      <p:sp>
        <p:nvSpPr>
          <p:cNvPr id="9" name="Textplatzhalter 3">
            <a:extLst>
              <a:ext uri="{FF2B5EF4-FFF2-40B4-BE49-F238E27FC236}">
                <a16:creationId xmlns:a16="http://schemas.microsoft.com/office/drawing/2014/main" id="{7FAEABF3-8A98-C948-B883-5D6C3DCCA699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-170180" y="5534958"/>
            <a:ext cx="4853311" cy="459442"/>
          </a:xfrm>
          <a:prstGeom prst="parallelogram">
            <a:avLst>
              <a:gd name="adj" fmla="val 21183"/>
            </a:avLst>
          </a:prstGeom>
          <a:solidFill>
            <a:schemeClr val="accent3"/>
          </a:solidFill>
        </p:spPr>
        <p:txBody>
          <a:bodyPr lIns="288000" tIns="90000" bIns="90000" anchor="ctr">
            <a:noAutofit/>
          </a:bodyPr>
          <a:lstStyle>
            <a:lvl1pPr marL="0" indent="0">
              <a:lnSpc>
                <a:spcPts val="2800"/>
              </a:lnSpc>
              <a:spcBef>
                <a:spcPts val="0"/>
              </a:spcBef>
              <a:buFont typeface="Arial" panose="020B0604020202020204" pitchFamily="34" charset="0"/>
              <a:buNone/>
              <a:defRPr sz="1600" b="1">
                <a:solidFill>
                  <a:schemeClr val="tx1"/>
                </a:solidFill>
                <a:latin typeface="+mj-lt"/>
              </a:defRPr>
            </a:lvl1pPr>
            <a:lvl2pPr>
              <a:defRPr sz="3200"/>
            </a:lvl2pPr>
          </a:lstStyle>
          <a:p>
            <a:pPr lvl="0"/>
            <a:r>
              <a:rPr lang="de-DE" dirty="0"/>
              <a:t>Sub-Headline</a:t>
            </a:r>
          </a:p>
        </p:txBody>
      </p:sp>
      <p:sp>
        <p:nvSpPr>
          <p:cNvPr id="16" name="Bildplatzhalter 15">
            <a:extLst>
              <a:ext uri="{FF2B5EF4-FFF2-40B4-BE49-F238E27FC236}">
                <a16:creationId xmlns:a16="http://schemas.microsoft.com/office/drawing/2014/main" id="{C3D7E465-5CF7-824B-B57C-A1EC1F8E4DE4}"/>
              </a:ext>
            </a:extLst>
          </p:cNvPr>
          <p:cNvSpPr>
            <a:spLocks noGrp="1"/>
          </p:cNvSpPr>
          <p:nvPr>
            <p:ph type="pic" sz="quarter" idx="36" hasCustomPrompt="1"/>
          </p:nvPr>
        </p:nvSpPr>
        <p:spPr>
          <a:xfrm>
            <a:off x="6837478" y="0"/>
            <a:ext cx="3960000" cy="1980000"/>
          </a:xfrm>
          <a:prstGeom prst="parallelogram">
            <a:avLst>
              <a:gd name="adj" fmla="val 21079"/>
            </a:avLst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 marL="0" indent="0">
              <a:buFont typeface="Arial" panose="020B0604020202020204" pitchFamily="34" charset="0"/>
              <a:buNone/>
              <a:defRPr sz="1000"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PICTURE</a:t>
            </a:r>
          </a:p>
        </p:txBody>
      </p:sp>
      <p:sp>
        <p:nvSpPr>
          <p:cNvPr id="19" name="Bildplatzhalter 15">
            <a:extLst>
              <a:ext uri="{FF2B5EF4-FFF2-40B4-BE49-F238E27FC236}">
                <a16:creationId xmlns:a16="http://schemas.microsoft.com/office/drawing/2014/main" id="{040CA7F8-A8CA-E34F-AAD5-5F7CE5C177DE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>
          <a:xfrm>
            <a:off x="5853744" y="4552563"/>
            <a:ext cx="3960000" cy="1980000"/>
          </a:xfrm>
          <a:prstGeom prst="parallelogram">
            <a:avLst>
              <a:gd name="adj" fmla="val 21079"/>
            </a:avLst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 marL="0" indent="0">
              <a:buFont typeface="Arial" panose="020B0604020202020204" pitchFamily="34" charset="0"/>
              <a:buNone/>
              <a:defRPr sz="1000"/>
            </a:lvl1pPr>
          </a:lstStyle>
          <a:p>
            <a:r>
              <a:rPr lang="de-DE" dirty="0"/>
              <a:t>PICTURE</a:t>
            </a:r>
          </a:p>
        </p:txBody>
      </p:sp>
      <p:sp>
        <p:nvSpPr>
          <p:cNvPr id="20" name="Bildplatzhalter 15">
            <a:extLst>
              <a:ext uri="{FF2B5EF4-FFF2-40B4-BE49-F238E27FC236}">
                <a16:creationId xmlns:a16="http://schemas.microsoft.com/office/drawing/2014/main" id="{99170EBB-81BC-1545-A39F-16655DB6C23E}"/>
              </a:ext>
            </a:extLst>
          </p:cNvPr>
          <p:cNvSpPr>
            <a:spLocks noGrp="1"/>
          </p:cNvSpPr>
          <p:nvPr>
            <p:ph type="pic" sz="quarter" idx="38" hasCustomPrompt="1"/>
          </p:nvPr>
        </p:nvSpPr>
        <p:spPr>
          <a:xfrm>
            <a:off x="6350007" y="2276281"/>
            <a:ext cx="3960000" cy="1980000"/>
          </a:xfrm>
          <a:prstGeom prst="parallelogram">
            <a:avLst>
              <a:gd name="adj" fmla="val 21079"/>
            </a:avLst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 marL="0" indent="0">
              <a:buFont typeface="Arial" panose="020B0604020202020204" pitchFamily="34" charset="0"/>
              <a:buNone/>
              <a:defRPr sz="1000"/>
            </a:lvl1pPr>
          </a:lstStyle>
          <a:p>
            <a:r>
              <a:rPr lang="de-DE" dirty="0"/>
              <a:t>PICTURE</a:t>
            </a:r>
          </a:p>
        </p:txBody>
      </p:sp>
      <p:sp>
        <p:nvSpPr>
          <p:cNvPr id="21" name="Textplatzhalter 11">
            <a:extLst>
              <a:ext uri="{FF2B5EF4-FFF2-40B4-BE49-F238E27FC236}">
                <a16:creationId xmlns:a16="http://schemas.microsoft.com/office/drawing/2014/main" id="{2BCE5F6B-C260-2C4D-A282-861B998B0F17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5955060" y="6287686"/>
            <a:ext cx="3240000" cy="360000"/>
          </a:xfrm>
          <a:prstGeom prst="parallelogram">
            <a:avLst>
              <a:gd name="adj" fmla="val 20910"/>
            </a:avLst>
          </a:prstGeom>
          <a:gradFill>
            <a:gsLst>
              <a:gs pos="0">
                <a:schemeClr val="accent4"/>
              </a:gs>
              <a:gs pos="100000">
                <a:schemeClr val="tx2">
                  <a:alpha val="90000"/>
                </a:schemeClr>
              </a:gs>
            </a:gsLst>
            <a:lin ang="0" scaled="1"/>
          </a:gradFill>
        </p:spPr>
        <p:txBody>
          <a:bodyPr lIns="0" tIns="36000" rIns="36000" bIns="36000" anchor="ctr">
            <a:normAutofit/>
          </a:bodyPr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1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Text</a:t>
            </a:r>
          </a:p>
        </p:txBody>
      </p:sp>
      <p:sp>
        <p:nvSpPr>
          <p:cNvPr id="22" name="Textplatzhalter 11">
            <a:extLst>
              <a:ext uri="{FF2B5EF4-FFF2-40B4-BE49-F238E27FC236}">
                <a16:creationId xmlns:a16="http://schemas.microsoft.com/office/drawing/2014/main" id="{B2574394-D4BC-C341-A77F-910D967ACCA3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6434598" y="4017714"/>
            <a:ext cx="3240000" cy="360000"/>
          </a:xfrm>
          <a:prstGeom prst="parallelogram">
            <a:avLst>
              <a:gd name="adj" fmla="val 20910"/>
            </a:avLst>
          </a:prstGeom>
          <a:gradFill>
            <a:gsLst>
              <a:gs pos="0">
                <a:schemeClr val="accent4"/>
              </a:gs>
              <a:gs pos="100000">
                <a:schemeClr val="tx2">
                  <a:alpha val="90000"/>
                </a:schemeClr>
              </a:gs>
            </a:gsLst>
            <a:lin ang="0" scaled="1"/>
          </a:gradFill>
        </p:spPr>
        <p:txBody>
          <a:bodyPr lIns="0" tIns="36000" rIns="36000" bIns="36000" anchor="ctr">
            <a:normAutofit/>
          </a:bodyPr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1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Text</a:t>
            </a:r>
          </a:p>
        </p:txBody>
      </p:sp>
      <p:sp>
        <p:nvSpPr>
          <p:cNvPr id="25" name="Textplatzhalter 11">
            <a:extLst>
              <a:ext uri="{FF2B5EF4-FFF2-40B4-BE49-F238E27FC236}">
                <a16:creationId xmlns:a16="http://schemas.microsoft.com/office/drawing/2014/main" id="{28517F16-5462-FC48-84D9-2F09406802A3}"/>
              </a:ext>
            </a:extLst>
          </p:cNvPr>
          <p:cNvSpPr>
            <a:spLocks noGrp="1"/>
          </p:cNvSpPr>
          <p:nvPr>
            <p:ph type="body" sz="quarter" idx="44" hasCustomPrompt="1"/>
          </p:nvPr>
        </p:nvSpPr>
        <p:spPr>
          <a:xfrm>
            <a:off x="6903428" y="1753506"/>
            <a:ext cx="3240000" cy="360000"/>
          </a:xfrm>
          <a:prstGeom prst="parallelogram">
            <a:avLst>
              <a:gd name="adj" fmla="val 20910"/>
            </a:avLst>
          </a:prstGeom>
          <a:gradFill>
            <a:gsLst>
              <a:gs pos="0">
                <a:schemeClr val="accent4"/>
              </a:gs>
              <a:gs pos="100000">
                <a:schemeClr val="tx2">
                  <a:alpha val="90000"/>
                </a:schemeClr>
              </a:gs>
            </a:gsLst>
            <a:lin ang="0" scaled="1"/>
          </a:gradFill>
        </p:spPr>
        <p:txBody>
          <a:bodyPr lIns="0" tIns="36000" rIns="36000" bIns="36000" anchor="ctr">
            <a:normAutofit/>
          </a:bodyPr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1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Text</a:t>
            </a:r>
          </a:p>
        </p:txBody>
      </p:sp>
    </p:spTree>
    <p:extLst>
      <p:ext uri="{BB962C8B-B14F-4D97-AF65-F5344CB8AC3E}">
        <p14:creationId xmlns:p14="http://schemas.microsoft.com/office/powerpoint/2010/main" val="315317127"/>
      </p:ext>
    </p:extLst>
  </p:cSld>
  <p:clrMapOvr>
    <a:masterClrMapping/>
  </p:clrMapOvr>
  <p:transition spd="slow">
    <p:fade/>
  </p:transition>
  <p:extLst>
    <p:ext uri="{DCECCB84-F9BA-43D5-87BE-67443E8EF086}">
      <p15:sldGuideLst xmlns:p15="http://schemas.microsoft.com/office/powerpoint/2012/main">
        <p15:guide id="3" pos="3681" userDrawn="1">
          <p15:clr>
            <a:srgbClr val="FBAE40"/>
          </p15:clr>
        </p15:guide>
        <p15:guide id="4" pos="6811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0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Bildplatzhalter 9">
            <a:extLst>
              <a:ext uri="{FF2B5EF4-FFF2-40B4-BE49-F238E27FC236}">
                <a16:creationId xmlns:a16="http://schemas.microsoft.com/office/drawing/2014/main" id="{D64AED7E-CB51-9544-B1BC-1611B33B20E6}"/>
              </a:ext>
            </a:extLst>
          </p:cNvPr>
          <p:cNvSpPr>
            <a:spLocks noGrp="1"/>
          </p:cNvSpPr>
          <p:nvPr>
            <p:ph type="pic" sz="quarter" idx="39" hasCustomPrompt="1"/>
          </p:nvPr>
        </p:nvSpPr>
        <p:spPr>
          <a:xfrm>
            <a:off x="-1498792" y="0"/>
            <a:ext cx="9599511" cy="6858000"/>
          </a:xfrm>
          <a:prstGeom prst="parallelogram">
            <a:avLst>
              <a:gd name="adj" fmla="val 21346"/>
            </a:avLst>
          </a:prstGeom>
          <a:solidFill>
            <a:schemeClr val="bg1">
              <a:lumMod val="95000"/>
            </a:schemeClr>
          </a:solidFill>
        </p:spPr>
        <p:txBody>
          <a:bodyPr lIns="72000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Pct val="120000"/>
              <a:buFont typeface="Arial" panose="020B0604020202020204" pitchFamily="34" charset="0"/>
              <a:buNone/>
              <a:tabLst/>
              <a:defRPr sz="1000">
                <a:solidFill>
                  <a:schemeClr val="tx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Pct val="120000"/>
              <a:buFont typeface="Arial" panose="020B0604020202020204" pitchFamily="34" charset="0"/>
              <a:buNone/>
              <a:tabLst/>
              <a:defRPr/>
            </a:pPr>
            <a:r>
              <a:rPr lang="de-DE" dirty="0"/>
              <a:t>PICTURE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EC86E460-C46A-FE47-A24D-08676E96AB8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793892" y="2473176"/>
            <a:ext cx="3626583" cy="699608"/>
          </a:xfrm>
        </p:spPr>
        <p:txBody>
          <a:bodyPr>
            <a:noAutofit/>
          </a:bodyPr>
          <a:lstStyle>
            <a:lvl1pPr>
              <a:defRPr sz="2200"/>
            </a:lvl1pPr>
          </a:lstStyle>
          <a:p>
            <a:r>
              <a:rPr lang="de-DE" dirty="0"/>
              <a:t>Headline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F16E4CCB-DFFB-3942-9DCB-D139E1950F92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7794624" y="3356806"/>
            <a:ext cx="3625847" cy="2197100"/>
          </a:xfrm>
        </p:spPr>
        <p:txBody>
          <a:bodyPr/>
          <a:lstStyle>
            <a:lvl1pPr marL="182563" indent="-182563">
              <a:tabLst/>
              <a:defRPr sz="1600"/>
            </a:lvl1pPr>
            <a:lvl2pPr marL="358775" indent="-176213">
              <a:tabLst/>
              <a:defRPr sz="1400"/>
            </a:lvl2pPr>
            <a:lvl3pPr marL="493713" indent="-134938">
              <a:tabLst/>
              <a:defRPr sz="1200"/>
            </a:lvl3pPr>
            <a:lvl4pPr marL="622300" indent="-128588">
              <a:tabLst/>
              <a:defRPr sz="1000"/>
            </a:lvl4pPr>
            <a:lvl5pPr marL="755650" indent="-133350">
              <a:tabLst/>
              <a:defRPr sz="800"/>
            </a:lvl5pPr>
          </a:lstStyle>
          <a:p>
            <a:pPr lvl="0"/>
            <a:r>
              <a:rPr lang="de-DE" dirty="0"/>
              <a:t>Master Text</a:t>
            </a:r>
          </a:p>
          <a:p>
            <a:pPr lvl="1"/>
            <a:r>
              <a:rPr lang="de-DE" dirty="0"/>
              <a:t>Second Level</a:t>
            </a:r>
          </a:p>
          <a:p>
            <a:pPr lvl="2"/>
            <a:r>
              <a:rPr lang="de-DE" dirty="0"/>
              <a:t>Third Level</a:t>
            </a:r>
          </a:p>
          <a:p>
            <a:pPr lvl="3"/>
            <a:r>
              <a:rPr lang="de-DE" dirty="0" err="1"/>
              <a:t>Fourth</a:t>
            </a:r>
            <a:r>
              <a:rPr lang="de-DE" dirty="0"/>
              <a:t> Level</a:t>
            </a:r>
          </a:p>
          <a:p>
            <a:pPr lvl="4"/>
            <a:r>
              <a:rPr lang="de-DE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85626022"/>
      </p:ext>
    </p:extLst>
  </p:cSld>
  <p:clrMapOvr>
    <a:masterClrMapping/>
  </p:clrMapOvr>
  <p:transition spd="slow">
    <p:fade/>
  </p:transition>
  <p:extLst>
    <p:ext uri="{DCECCB84-F9BA-43D5-87BE-67443E8EF086}">
      <p15:sldGuideLst xmlns:p15="http://schemas.microsoft.com/office/powerpoint/2012/main">
        <p15:guide id="3" pos="3681" userDrawn="1">
          <p15:clr>
            <a:srgbClr val="FBAE40"/>
          </p15:clr>
        </p15:guide>
        <p15:guide id="4" pos="6811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Headline and Imag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tshållare för bild 5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1529632"/>
            <a:ext cx="12188785" cy="4464768"/>
          </a:xfrm>
          <a:solidFill>
            <a:schemeClr val="bg1">
              <a:lumMod val="95000"/>
            </a:schemeClr>
          </a:solidFill>
        </p:spPr>
        <p:txBody>
          <a:bodyPr lIns="540000" tIns="432000" rIns="7200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Pct val="120000"/>
              <a:buFont typeface="Arial" panose="020B0604020202020204" pitchFamily="34" charset="0"/>
              <a:buNone/>
              <a:tabLst/>
              <a:defRPr sz="1000"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PICTURE</a:t>
            </a:r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8326096E-948B-734C-ADFF-FDD7E23B0BC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-782515" y="3502172"/>
            <a:ext cx="6825761" cy="3355828"/>
          </a:xfrm>
          <a:prstGeom prst="parallelogram">
            <a:avLst>
              <a:gd name="adj" fmla="val 21394"/>
            </a:avLst>
          </a:prstGeom>
          <a:gradFill>
            <a:gsLst>
              <a:gs pos="0">
                <a:schemeClr val="accent4"/>
              </a:gs>
              <a:gs pos="100000">
                <a:schemeClr val="tx2">
                  <a:alpha val="85000"/>
                </a:schemeClr>
              </a:gs>
            </a:gsLst>
            <a:lin ang="0" scaled="1"/>
          </a:gradFill>
        </p:spPr>
        <p:txBody>
          <a:bodyPr lIns="468000">
            <a:normAutofit/>
          </a:bodyPr>
          <a:lstStyle>
            <a:lvl1pPr marL="0" indent="0">
              <a:buFont typeface="Arial" panose="020B0604020202020204" pitchFamily="34" charset="0"/>
              <a:buNone/>
              <a:defRPr sz="2000" b="1">
                <a:solidFill>
                  <a:schemeClr val="bg1"/>
                </a:solidFill>
                <a:latin typeface="+mj-lt"/>
              </a:defRPr>
            </a:lvl1pPr>
            <a:lvl2pPr marL="7938" indent="0">
              <a:spcBef>
                <a:spcPts val="800"/>
              </a:spcBef>
              <a:spcAft>
                <a:spcPts val="600"/>
              </a:spcAft>
              <a:buNone/>
              <a:tabLst/>
              <a:defRPr sz="1400">
                <a:solidFill>
                  <a:schemeClr val="bg1"/>
                </a:solidFill>
              </a:defRPr>
            </a:lvl2pPr>
            <a:lvl3pPr marL="4763" indent="0">
              <a:spcBef>
                <a:spcPts val="0"/>
              </a:spcBef>
              <a:buClr>
                <a:schemeClr val="bg1"/>
              </a:buClr>
              <a:buNone/>
              <a:tabLst/>
              <a:defRPr sz="2400" b="1">
                <a:solidFill>
                  <a:schemeClr val="bg1"/>
                </a:solidFill>
                <a:latin typeface="+mj-lt"/>
              </a:defRPr>
            </a:lvl3pPr>
            <a:lvl4pPr marL="244475" indent="0">
              <a:buClr>
                <a:schemeClr val="bg1"/>
              </a:buClr>
              <a:buNone/>
              <a:tabLst/>
              <a:defRPr sz="1100">
                <a:solidFill>
                  <a:schemeClr val="bg1"/>
                </a:solidFill>
              </a:defRPr>
            </a:lvl4pPr>
            <a:lvl5pPr marL="481013" indent="-114300">
              <a:tabLst/>
              <a:defRPr sz="1000">
                <a:solidFill>
                  <a:schemeClr val="bg1"/>
                </a:solidFill>
              </a:defRPr>
            </a:lvl5pPr>
          </a:lstStyle>
          <a:p>
            <a:pPr lvl="2"/>
            <a:r>
              <a:rPr lang="de-DE" dirty="0"/>
              <a:t>Headline</a:t>
            </a:r>
          </a:p>
          <a:p>
            <a:pPr lvl="2"/>
            <a:endParaRPr lang="de-DE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8DEEF3D-E1C9-AF4F-BD65-8F0C7FEC598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8422" y="393701"/>
            <a:ext cx="10982053" cy="1355380"/>
          </a:xfrm>
        </p:spPr>
        <p:txBody>
          <a:bodyPr wrap="square" anchor="b">
            <a:normAutofit/>
          </a:bodyPr>
          <a:lstStyle>
            <a:lvl1pPr>
              <a:defRPr sz="6600"/>
            </a:lvl1pPr>
          </a:lstStyle>
          <a:p>
            <a:r>
              <a:rPr lang="de-DE" dirty="0" err="1"/>
              <a:t>One</a:t>
            </a:r>
            <a:r>
              <a:rPr lang="de-DE" dirty="0"/>
              <a:t> Word Headline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55A99BB8-7B14-8442-A123-0493EE562118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438423" y="4747846"/>
            <a:ext cx="4901440" cy="1784717"/>
          </a:xfrm>
        </p:spPr>
        <p:txBody>
          <a:bodyPr/>
          <a:lstStyle>
            <a:lvl1pPr marL="133350" indent="-128588">
              <a:buClr>
                <a:schemeClr val="bg1"/>
              </a:buClr>
              <a:buFont typeface="Wingdings" pitchFamily="2" charset="2"/>
              <a:buChar char="§"/>
              <a:tabLst/>
              <a:defRPr sz="1200">
                <a:solidFill>
                  <a:schemeClr val="bg1"/>
                </a:solidFill>
              </a:defRPr>
            </a:lvl1pPr>
            <a:lvl2pPr marL="266700" indent="-133350">
              <a:buClr>
                <a:schemeClr val="bg1"/>
              </a:buClr>
              <a:buFont typeface="Wingdings" pitchFamily="2" charset="2"/>
              <a:buChar char="§"/>
              <a:tabLst/>
              <a:defRPr sz="1050">
                <a:solidFill>
                  <a:schemeClr val="bg1"/>
                </a:solidFill>
              </a:defRPr>
            </a:lvl2pPr>
            <a:lvl3pPr marL="401638" indent="-134938">
              <a:buClr>
                <a:schemeClr val="bg1"/>
              </a:buClr>
              <a:buFont typeface="Wingdings" pitchFamily="2" charset="2"/>
              <a:buChar char="§"/>
              <a:tabLst/>
              <a:defRPr sz="800">
                <a:solidFill>
                  <a:schemeClr val="bg1"/>
                </a:solidFill>
              </a:defRPr>
            </a:lvl3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</p:spTree>
    <p:extLst>
      <p:ext uri="{BB962C8B-B14F-4D97-AF65-F5344CB8AC3E}">
        <p14:creationId xmlns:p14="http://schemas.microsoft.com/office/powerpoint/2010/main" val="266682305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/>
          <p:cNvSpPr>
            <a:spLocks noGrp="1"/>
          </p:cNvSpPr>
          <p:nvPr>
            <p:ph type="title"/>
          </p:nvPr>
        </p:nvSpPr>
        <p:spPr>
          <a:xfrm>
            <a:off x="438422" y="404663"/>
            <a:ext cx="10982053" cy="1332061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/>
          <a:p>
            <a:r>
              <a:rPr lang="de-DE" dirty="0"/>
              <a:t>Headline</a:t>
            </a:r>
            <a:endParaRPr lang="en-GB" dirty="0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438423" y="1844675"/>
            <a:ext cx="10982053" cy="41497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fontAlgn="auto">
              <a:lnSpc>
                <a:spcPct val="100000"/>
              </a:lnSpc>
              <a:spcAft>
                <a:spcPts val="0"/>
              </a:spcAft>
            </a:pPr>
            <a:r>
              <a:rPr lang="de-DE" dirty="0"/>
              <a:t>Master Text</a:t>
            </a:r>
          </a:p>
          <a:p>
            <a:pPr lvl="1" fontAlgn="auto">
              <a:lnSpc>
                <a:spcPct val="100000"/>
              </a:lnSpc>
              <a:spcAft>
                <a:spcPts val="0"/>
              </a:spcAft>
              <a:buSzTx/>
            </a:pPr>
            <a:r>
              <a:rPr lang="de-DE" dirty="0"/>
              <a:t>Second Level</a:t>
            </a:r>
          </a:p>
          <a:p>
            <a:pPr lvl="2" fontAlgn="auto">
              <a:lnSpc>
                <a:spcPct val="100000"/>
              </a:lnSpc>
              <a:spcAft>
                <a:spcPts val="0"/>
              </a:spcAft>
              <a:buSzTx/>
            </a:pPr>
            <a:r>
              <a:rPr lang="de-DE" dirty="0"/>
              <a:t>Third Level</a:t>
            </a:r>
          </a:p>
          <a:p>
            <a:pPr lvl="3" fontAlgn="auto">
              <a:lnSpc>
                <a:spcPct val="100000"/>
              </a:lnSpc>
              <a:spcAft>
                <a:spcPts val="0"/>
              </a:spcAft>
              <a:buSzTx/>
            </a:pPr>
            <a:r>
              <a:rPr lang="de-DE" dirty="0" err="1"/>
              <a:t>Fourth</a:t>
            </a:r>
            <a:r>
              <a:rPr lang="de-DE" dirty="0"/>
              <a:t> Level</a:t>
            </a:r>
          </a:p>
          <a:p>
            <a:pPr lvl="4" fontAlgn="auto">
              <a:lnSpc>
                <a:spcPct val="100000"/>
              </a:lnSpc>
              <a:spcAft>
                <a:spcPts val="0"/>
              </a:spcAft>
              <a:buSzTx/>
            </a:pPr>
            <a:r>
              <a:rPr lang="de-DE" dirty="0" err="1"/>
              <a:t>Fifth</a:t>
            </a:r>
            <a:r>
              <a:rPr lang="de-DE" dirty="0"/>
              <a:t> Level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2"/>
          </p:nvPr>
        </p:nvSpPr>
        <p:spPr>
          <a:xfrm>
            <a:off x="875007" y="6389764"/>
            <a:ext cx="706314" cy="288000"/>
          </a:xfrm>
          <a:prstGeom prst="rect">
            <a:avLst/>
          </a:prstGeom>
        </p:spPr>
        <p:txBody>
          <a:bodyPr vert="horz" lIns="36000" tIns="36000" rIns="36000" bIns="36000" rtlCol="0" anchor="t" anchorCtr="0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7762B818-6110-B043-A5B9-5FE374BC385D}" type="datetime3">
              <a:rPr lang="de-DE" smtClean="0"/>
              <a:t>14/05/24</a:t>
            </a:fld>
            <a:endParaRPr lang="en-GB" dirty="0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3"/>
          </p:nvPr>
        </p:nvSpPr>
        <p:spPr>
          <a:xfrm>
            <a:off x="1621377" y="6389764"/>
            <a:ext cx="7607756" cy="288000"/>
          </a:xfrm>
          <a:prstGeom prst="rect">
            <a:avLst/>
          </a:prstGeom>
        </p:spPr>
        <p:txBody>
          <a:bodyPr vert="horz" lIns="36000" tIns="36000" rIns="36000" bIns="36000" rtlCol="0" anchor="t" anchorCtr="0"/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GB" dirty="0"/>
              <a:t>Demag Master 2024</a:t>
            </a:r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4"/>
          </p:nvPr>
        </p:nvSpPr>
        <p:spPr>
          <a:xfrm>
            <a:off x="438423" y="6389764"/>
            <a:ext cx="396528" cy="288000"/>
          </a:xfrm>
          <a:prstGeom prst="rect">
            <a:avLst/>
          </a:prstGeom>
        </p:spPr>
        <p:txBody>
          <a:bodyPr vert="horz" lIns="36000" tIns="36000" rIns="36000" bIns="36000" rtlCol="0" anchor="t" anchorCtr="0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9A23AEAB-361D-4791-85AD-B8BB1DE0456B}" type="slidenum">
              <a:rPr lang="en-GB" smtClean="0"/>
              <a:pPr/>
              <a:t>‹Nr.›</a:t>
            </a:fld>
            <a:endParaRPr lang="en-GB"/>
          </a:p>
        </p:txBody>
      </p:sp>
      <p:pic>
        <p:nvPicPr>
          <p:cNvPr id="8" name="Bild 8">
            <a:extLst>
              <a:ext uri="{FF2B5EF4-FFF2-40B4-BE49-F238E27FC236}">
                <a16:creationId xmlns:a16="http://schemas.microsoft.com/office/drawing/2014/main" id="{C0716F2D-C676-3248-B415-E9775837BDF1}"/>
              </a:ext>
            </a:extLst>
          </p:cNvPr>
          <p:cNvPicPr>
            <a:picLocks noChangeAspect="1"/>
          </p:cNvPicPr>
          <p:nvPr/>
        </p:nvPicPr>
        <p:blipFill>
          <a:blip r:embed="rId28"/>
          <a:stretch>
            <a:fillRect/>
          </a:stretch>
        </p:blipFill>
        <p:spPr>
          <a:xfrm>
            <a:off x="9975504" y="6102351"/>
            <a:ext cx="1784853" cy="4347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99046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20" r:id="rId2"/>
    <p:sldLayoutId id="2147483665" r:id="rId3"/>
    <p:sldLayoutId id="2147483716" r:id="rId4"/>
    <p:sldLayoutId id="2147483717" r:id="rId5"/>
    <p:sldLayoutId id="2147483719" r:id="rId6"/>
    <p:sldLayoutId id="2147483721" r:id="rId7"/>
    <p:sldLayoutId id="2147483722" r:id="rId8"/>
    <p:sldLayoutId id="2147483672" r:id="rId9"/>
    <p:sldLayoutId id="2147483713" r:id="rId10"/>
    <p:sldLayoutId id="2147483664" r:id="rId11"/>
    <p:sldLayoutId id="2147483682" r:id="rId12"/>
    <p:sldLayoutId id="2147483714" r:id="rId13"/>
    <p:sldLayoutId id="2147483694" r:id="rId14"/>
    <p:sldLayoutId id="2147483715" r:id="rId15"/>
    <p:sldLayoutId id="2147483718" r:id="rId16"/>
    <p:sldLayoutId id="2147483695" r:id="rId17"/>
    <p:sldLayoutId id="2147483712" r:id="rId18"/>
    <p:sldLayoutId id="2147483691" r:id="rId19"/>
    <p:sldLayoutId id="2147483692" r:id="rId20"/>
    <p:sldLayoutId id="2147483693" r:id="rId21"/>
    <p:sldLayoutId id="2147483696" r:id="rId22"/>
    <p:sldLayoutId id="2147483697" r:id="rId23"/>
    <p:sldLayoutId id="2147483725" r:id="rId24"/>
    <p:sldLayoutId id="2147483724" r:id="rId25"/>
    <p:sldLayoutId id="2147483723" r:id="rId26"/>
  </p:sldLayoutIdLst>
  <p:transition spd="slow">
    <p:fade/>
  </p:transition>
  <p:hf hdr="0"/>
  <p:txStyles>
    <p:titleStyle>
      <a:lvl1pPr algn="l" defTabSz="914400" rtl="0" eaLnBrk="1" latinLnBrk="0" hangingPunct="1">
        <a:spcBef>
          <a:spcPct val="0"/>
        </a:spcBef>
        <a:buNone/>
        <a:defRPr sz="40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2250" indent="-222250" algn="l" defTabSz="914400" rtl="0" eaLnBrk="1" latinLnBrk="0" hangingPunct="1">
        <a:spcBef>
          <a:spcPts val="1200"/>
        </a:spcBef>
        <a:buSzPct val="120000"/>
        <a:buFontTx/>
        <a:buBlip>
          <a:blip r:embed="rId29"/>
        </a:buBlip>
        <a:tabLst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1pPr>
      <a:lvl2pPr marL="444500" indent="-173038" algn="l" defTabSz="914400" rtl="0" eaLnBrk="1" latinLnBrk="0" hangingPunct="1">
        <a:spcBef>
          <a:spcPts val="600"/>
        </a:spcBef>
        <a:buClr>
          <a:schemeClr val="accent3"/>
        </a:buClr>
        <a:buSzPct val="120000"/>
        <a:buFont typeface="Wingdings" charset="2"/>
        <a:buChar char="§"/>
        <a:tabLst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2pPr>
      <a:lvl3pPr marL="612775" indent="-150813" algn="l" defTabSz="914400" rtl="0" eaLnBrk="1" latinLnBrk="0" hangingPunct="1">
        <a:spcBef>
          <a:spcPts val="600"/>
        </a:spcBef>
        <a:buClr>
          <a:schemeClr val="accent3"/>
        </a:buClr>
        <a:buSzPct val="120000"/>
        <a:buFont typeface="Wingdings" charset="2"/>
        <a:buChar char="§"/>
        <a:tabLst/>
        <a:defRPr sz="160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3pPr>
      <a:lvl4pPr marL="768350" indent="-144463" algn="l" defTabSz="914400" rtl="0" eaLnBrk="1" latinLnBrk="0" hangingPunct="1">
        <a:spcBef>
          <a:spcPts val="600"/>
        </a:spcBef>
        <a:buClr>
          <a:schemeClr val="bg1">
            <a:lumMod val="50000"/>
          </a:schemeClr>
        </a:buClr>
        <a:buFont typeface="Wingdings" pitchFamily="2" charset="2"/>
        <a:buChar char="§"/>
        <a:tabLst/>
        <a:defRPr sz="140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4pPr>
      <a:lvl5pPr marL="912813" indent="-131763" algn="l" defTabSz="914400" rtl="0" eaLnBrk="1" latinLnBrk="0" hangingPunct="1">
        <a:spcBef>
          <a:spcPts val="600"/>
        </a:spcBef>
        <a:buFont typeface="Arial" panose="020B0604020202020204" pitchFamily="34" charset="0"/>
        <a:buChar char="»"/>
        <a:tabLst/>
        <a:defRPr sz="120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48" userDrawn="1">
          <p15:clr>
            <a:srgbClr val="F26B43"/>
          </p15:clr>
        </p15:guide>
        <p15:guide id="2" pos="7194" userDrawn="1">
          <p15:clr>
            <a:srgbClr val="F26B43"/>
          </p15:clr>
        </p15:guide>
        <p15:guide id="3" pos="-5" userDrawn="1">
          <p15:clr>
            <a:srgbClr val="F26B43"/>
          </p15:clr>
        </p15:guide>
        <p15:guide id="4" orient="horz" pos="3776">
          <p15:clr>
            <a:srgbClr val="F26B43"/>
          </p15:clr>
        </p15:guide>
        <p15:guide id="5" orient="horz" pos="1094">
          <p15:clr>
            <a:srgbClr val="F26B43"/>
          </p15:clr>
        </p15:guide>
        <p15:guide id="6" orient="horz" pos="1156" userDrawn="1">
          <p15:clr>
            <a:srgbClr val="F26B43"/>
          </p15:clr>
        </p15:guide>
        <p15:guide id="7" orient="horz" pos="4115">
          <p15:clr>
            <a:srgbClr val="F26B43"/>
          </p15:clr>
        </p15:guide>
        <p15:guide id="8" pos="271" userDrawn="1">
          <p15:clr>
            <a:srgbClr val="F26B43"/>
          </p15:clr>
        </p15:guide>
        <p15:guide id="9" pos="7678" userDrawn="1">
          <p15:clr>
            <a:srgbClr val="F26B43"/>
          </p15:clr>
        </p15:guide>
        <p15:guide id="10" orient="horz" userDrawn="1">
          <p15:clr>
            <a:srgbClr val="F26B43"/>
          </p15:clr>
        </p15:guide>
        <p15:guide id="11" orient="horz" pos="432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Bildplatzhalter 6">
            <a:extLst>
              <a:ext uri="{FF2B5EF4-FFF2-40B4-BE49-F238E27FC236}">
                <a16:creationId xmlns:a16="http://schemas.microsoft.com/office/drawing/2014/main" id="{5FF5ADE1-9742-594E-A62B-94B046C41A74}"/>
              </a:ext>
            </a:extLst>
          </p:cNvPr>
          <p:cNvSpPr>
            <a:spLocks noGrp="1"/>
          </p:cNvSpPr>
          <p:nvPr>
            <p:ph type="pic" sz="quarter" idx="30"/>
          </p:nvPr>
        </p:nvSpPr>
        <p:spPr/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9C7B863E-44B6-F241-9569-CB0CB66EED87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07573239"/>
      </p:ext>
    </p:extLst>
  </p:cSld>
  <p:clrMapOvr>
    <a:masterClrMapping/>
  </p:clrMapOvr>
  <p:transition spd="slow">
    <p:fade/>
  </p:transition>
</p:sld>
</file>

<file path=ppt/theme/theme1.xml><?xml version="1.0" encoding="utf-8"?>
<a:theme xmlns:a="http://schemas.openxmlformats.org/drawingml/2006/main" name="Demag PPT-Template 2022">
  <a:themeElements>
    <a:clrScheme name="DEMAG 2016">
      <a:dk1>
        <a:srgbClr val="000000"/>
      </a:dk1>
      <a:lt1>
        <a:srgbClr val="FFFFFF"/>
      </a:lt1>
      <a:dk2>
        <a:srgbClr val="0053A4"/>
      </a:dk2>
      <a:lt2>
        <a:srgbClr val="666666"/>
      </a:lt2>
      <a:accent1>
        <a:srgbClr val="CCCCCC"/>
      </a:accent1>
      <a:accent2>
        <a:srgbClr val="C63418"/>
      </a:accent2>
      <a:accent3>
        <a:srgbClr val="E9C839"/>
      </a:accent3>
      <a:accent4>
        <a:srgbClr val="163C71"/>
      </a:accent4>
      <a:accent5>
        <a:srgbClr val="8CB5E3"/>
      </a:accent5>
      <a:accent6>
        <a:srgbClr val="BAD2EF"/>
      </a:accent6>
      <a:hlink>
        <a:srgbClr val="0053A4"/>
      </a:hlink>
      <a:folHlink>
        <a:srgbClr val="C63418"/>
      </a:folHlink>
    </a:clrScheme>
    <a:fontScheme name="DEMAG2016">
      <a:majorFont>
        <a:latin typeface="Rockwel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/>
        </a:solidFill>
        <a:ln>
          <a:noFill/>
        </a:ln>
      </a:spPr>
      <a:bodyPr rtlCol="0" anchor="ctr"/>
      <a:lstStyle>
        <a:defPPr algn="ctr">
          <a:defRPr sz="1200" dirty="0">
            <a:latin typeface="Arial" panose="020B0604020202020204" pitchFamily="34" charset="0"/>
            <a:cs typeface="Arial" panose="020B0604020202020204" pitchFamily="34" charset="0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rtlCol="0" anchor="t">
        <a:spAutoFit/>
      </a:bodyPr>
      <a:lstStyle>
        <a:defPPr algn="l">
          <a:lnSpc>
            <a:spcPct val="100000"/>
          </a:lnSpc>
          <a:spcBef>
            <a:spcPts val="0"/>
          </a:spcBef>
          <a:spcAft>
            <a:spcPts val="600"/>
          </a:spcAft>
          <a:defRPr sz="1400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DEMAG PowerPoint - Master 2022" id="{7AAF6AF7-58D8-B74A-8C27-DFF9BFA0B471}" vid="{DF17371A-1B6E-7041-969A-CEC799BBFF65}"/>
    </a:ext>
  </a:extLst>
</a:theme>
</file>

<file path=ppt/theme/theme2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DEMAG 2016">
    <a:dk1>
      <a:srgbClr val="000000"/>
    </a:dk1>
    <a:lt1>
      <a:srgbClr val="FFFFFF"/>
    </a:lt1>
    <a:dk2>
      <a:srgbClr val="0053A4"/>
    </a:dk2>
    <a:lt2>
      <a:srgbClr val="666666"/>
    </a:lt2>
    <a:accent1>
      <a:srgbClr val="CCCCCC"/>
    </a:accent1>
    <a:accent2>
      <a:srgbClr val="C63418"/>
    </a:accent2>
    <a:accent3>
      <a:srgbClr val="E9C839"/>
    </a:accent3>
    <a:accent4>
      <a:srgbClr val="163C71"/>
    </a:accent4>
    <a:accent5>
      <a:srgbClr val="8CB5E3"/>
    </a:accent5>
    <a:accent6>
      <a:srgbClr val="BAD2EF"/>
    </a:accent6>
    <a:hlink>
      <a:srgbClr val="0053A4"/>
    </a:hlink>
    <a:folHlink>
      <a:srgbClr val="C63418"/>
    </a:folHlink>
  </a:clrScheme>
</a:themeOverride>
</file>

<file path=ppt/theme/themeOverride10.xml><?xml version="1.0" encoding="utf-8"?>
<a:themeOverride xmlns:a="http://schemas.openxmlformats.org/drawingml/2006/main">
  <a:clrScheme name="DEMAG 2016">
    <a:dk1>
      <a:srgbClr val="000000"/>
    </a:dk1>
    <a:lt1>
      <a:srgbClr val="FFFFFF"/>
    </a:lt1>
    <a:dk2>
      <a:srgbClr val="0053A4"/>
    </a:dk2>
    <a:lt2>
      <a:srgbClr val="666666"/>
    </a:lt2>
    <a:accent1>
      <a:srgbClr val="CCCCCC"/>
    </a:accent1>
    <a:accent2>
      <a:srgbClr val="C63418"/>
    </a:accent2>
    <a:accent3>
      <a:srgbClr val="E9C839"/>
    </a:accent3>
    <a:accent4>
      <a:srgbClr val="163C71"/>
    </a:accent4>
    <a:accent5>
      <a:srgbClr val="8CB5E3"/>
    </a:accent5>
    <a:accent6>
      <a:srgbClr val="BAD2EF"/>
    </a:accent6>
    <a:hlink>
      <a:srgbClr val="0053A4"/>
    </a:hlink>
    <a:folHlink>
      <a:srgbClr val="C63418"/>
    </a:folHlink>
  </a:clrScheme>
</a:themeOverride>
</file>

<file path=ppt/theme/themeOverride11.xml><?xml version="1.0" encoding="utf-8"?>
<a:themeOverride xmlns:a="http://schemas.openxmlformats.org/drawingml/2006/main">
  <a:clrScheme name="DEMAG 2016">
    <a:dk1>
      <a:srgbClr val="000000"/>
    </a:dk1>
    <a:lt1>
      <a:srgbClr val="FFFFFF"/>
    </a:lt1>
    <a:dk2>
      <a:srgbClr val="0053A4"/>
    </a:dk2>
    <a:lt2>
      <a:srgbClr val="666666"/>
    </a:lt2>
    <a:accent1>
      <a:srgbClr val="CCCCCC"/>
    </a:accent1>
    <a:accent2>
      <a:srgbClr val="C63418"/>
    </a:accent2>
    <a:accent3>
      <a:srgbClr val="E9C839"/>
    </a:accent3>
    <a:accent4>
      <a:srgbClr val="163C71"/>
    </a:accent4>
    <a:accent5>
      <a:srgbClr val="8CB5E3"/>
    </a:accent5>
    <a:accent6>
      <a:srgbClr val="BAD2EF"/>
    </a:accent6>
    <a:hlink>
      <a:srgbClr val="0053A4"/>
    </a:hlink>
    <a:folHlink>
      <a:srgbClr val="C63418"/>
    </a:folHlink>
  </a:clrScheme>
</a:themeOverride>
</file>

<file path=ppt/theme/themeOverride12.xml><?xml version="1.0" encoding="utf-8"?>
<a:themeOverride xmlns:a="http://schemas.openxmlformats.org/drawingml/2006/main">
  <a:clrScheme name="DEMAG 2016">
    <a:dk1>
      <a:srgbClr val="000000"/>
    </a:dk1>
    <a:lt1>
      <a:srgbClr val="FFFFFF"/>
    </a:lt1>
    <a:dk2>
      <a:srgbClr val="0053A4"/>
    </a:dk2>
    <a:lt2>
      <a:srgbClr val="666666"/>
    </a:lt2>
    <a:accent1>
      <a:srgbClr val="CCCCCC"/>
    </a:accent1>
    <a:accent2>
      <a:srgbClr val="C63418"/>
    </a:accent2>
    <a:accent3>
      <a:srgbClr val="E9C839"/>
    </a:accent3>
    <a:accent4>
      <a:srgbClr val="163C71"/>
    </a:accent4>
    <a:accent5>
      <a:srgbClr val="8CB5E3"/>
    </a:accent5>
    <a:accent6>
      <a:srgbClr val="BAD2EF"/>
    </a:accent6>
    <a:hlink>
      <a:srgbClr val="0053A4"/>
    </a:hlink>
    <a:folHlink>
      <a:srgbClr val="C63418"/>
    </a:folHlink>
  </a:clrScheme>
</a:themeOverride>
</file>

<file path=ppt/theme/themeOverride13.xml><?xml version="1.0" encoding="utf-8"?>
<a:themeOverride xmlns:a="http://schemas.openxmlformats.org/drawingml/2006/main">
  <a:clrScheme name="DEMAG 2016">
    <a:dk1>
      <a:srgbClr val="000000"/>
    </a:dk1>
    <a:lt1>
      <a:srgbClr val="FFFFFF"/>
    </a:lt1>
    <a:dk2>
      <a:srgbClr val="0053A4"/>
    </a:dk2>
    <a:lt2>
      <a:srgbClr val="666666"/>
    </a:lt2>
    <a:accent1>
      <a:srgbClr val="CCCCCC"/>
    </a:accent1>
    <a:accent2>
      <a:srgbClr val="C63418"/>
    </a:accent2>
    <a:accent3>
      <a:srgbClr val="E9C839"/>
    </a:accent3>
    <a:accent4>
      <a:srgbClr val="163C71"/>
    </a:accent4>
    <a:accent5>
      <a:srgbClr val="8CB5E3"/>
    </a:accent5>
    <a:accent6>
      <a:srgbClr val="BAD2EF"/>
    </a:accent6>
    <a:hlink>
      <a:srgbClr val="0053A4"/>
    </a:hlink>
    <a:folHlink>
      <a:srgbClr val="C63418"/>
    </a:folHlink>
  </a:clrScheme>
</a:themeOverride>
</file>

<file path=ppt/theme/themeOverride14.xml><?xml version="1.0" encoding="utf-8"?>
<a:themeOverride xmlns:a="http://schemas.openxmlformats.org/drawingml/2006/main">
  <a:clrScheme name="DEMAG 2016">
    <a:dk1>
      <a:srgbClr val="000000"/>
    </a:dk1>
    <a:lt1>
      <a:srgbClr val="FFFFFF"/>
    </a:lt1>
    <a:dk2>
      <a:srgbClr val="0053A4"/>
    </a:dk2>
    <a:lt2>
      <a:srgbClr val="666666"/>
    </a:lt2>
    <a:accent1>
      <a:srgbClr val="CCCCCC"/>
    </a:accent1>
    <a:accent2>
      <a:srgbClr val="C63418"/>
    </a:accent2>
    <a:accent3>
      <a:srgbClr val="E9C839"/>
    </a:accent3>
    <a:accent4>
      <a:srgbClr val="163C71"/>
    </a:accent4>
    <a:accent5>
      <a:srgbClr val="8CB5E3"/>
    </a:accent5>
    <a:accent6>
      <a:srgbClr val="BAD2EF"/>
    </a:accent6>
    <a:hlink>
      <a:srgbClr val="0053A4"/>
    </a:hlink>
    <a:folHlink>
      <a:srgbClr val="C63418"/>
    </a:folHlink>
  </a:clrScheme>
</a:themeOverride>
</file>

<file path=ppt/theme/themeOverride2.xml><?xml version="1.0" encoding="utf-8"?>
<a:themeOverride xmlns:a="http://schemas.openxmlformats.org/drawingml/2006/main">
  <a:clrScheme name="DEMAG 2016">
    <a:dk1>
      <a:srgbClr val="000000"/>
    </a:dk1>
    <a:lt1>
      <a:srgbClr val="FFFFFF"/>
    </a:lt1>
    <a:dk2>
      <a:srgbClr val="0053A4"/>
    </a:dk2>
    <a:lt2>
      <a:srgbClr val="666666"/>
    </a:lt2>
    <a:accent1>
      <a:srgbClr val="CCCCCC"/>
    </a:accent1>
    <a:accent2>
      <a:srgbClr val="C63418"/>
    </a:accent2>
    <a:accent3>
      <a:srgbClr val="E9C839"/>
    </a:accent3>
    <a:accent4>
      <a:srgbClr val="163C71"/>
    </a:accent4>
    <a:accent5>
      <a:srgbClr val="8CB5E3"/>
    </a:accent5>
    <a:accent6>
      <a:srgbClr val="BAD2EF"/>
    </a:accent6>
    <a:hlink>
      <a:srgbClr val="0053A4"/>
    </a:hlink>
    <a:folHlink>
      <a:srgbClr val="C63418"/>
    </a:folHlink>
  </a:clrScheme>
</a:themeOverride>
</file>

<file path=ppt/theme/themeOverride3.xml><?xml version="1.0" encoding="utf-8"?>
<a:themeOverride xmlns:a="http://schemas.openxmlformats.org/drawingml/2006/main">
  <a:clrScheme name="DEMAG 2016">
    <a:dk1>
      <a:srgbClr val="000000"/>
    </a:dk1>
    <a:lt1>
      <a:srgbClr val="FFFFFF"/>
    </a:lt1>
    <a:dk2>
      <a:srgbClr val="0053A4"/>
    </a:dk2>
    <a:lt2>
      <a:srgbClr val="666666"/>
    </a:lt2>
    <a:accent1>
      <a:srgbClr val="CCCCCC"/>
    </a:accent1>
    <a:accent2>
      <a:srgbClr val="C63418"/>
    </a:accent2>
    <a:accent3>
      <a:srgbClr val="E9C839"/>
    </a:accent3>
    <a:accent4>
      <a:srgbClr val="163C71"/>
    </a:accent4>
    <a:accent5>
      <a:srgbClr val="8CB5E3"/>
    </a:accent5>
    <a:accent6>
      <a:srgbClr val="BAD2EF"/>
    </a:accent6>
    <a:hlink>
      <a:srgbClr val="0053A4"/>
    </a:hlink>
    <a:folHlink>
      <a:srgbClr val="C63418"/>
    </a:folHlink>
  </a:clrScheme>
</a:themeOverride>
</file>

<file path=ppt/theme/themeOverride4.xml><?xml version="1.0" encoding="utf-8"?>
<a:themeOverride xmlns:a="http://schemas.openxmlformats.org/drawingml/2006/main">
  <a:clrScheme name="DEMAG 2016">
    <a:dk1>
      <a:srgbClr val="000000"/>
    </a:dk1>
    <a:lt1>
      <a:srgbClr val="FFFFFF"/>
    </a:lt1>
    <a:dk2>
      <a:srgbClr val="0053A4"/>
    </a:dk2>
    <a:lt2>
      <a:srgbClr val="666666"/>
    </a:lt2>
    <a:accent1>
      <a:srgbClr val="CCCCCC"/>
    </a:accent1>
    <a:accent2>
      <a:srgbClr val="C63418"/>
    </a:accent2>
    <a:accent3>
      <a:srgbClr val="E9C839"/>
    </a:accent3>
    <a:accent4>
      <a:srgbClr val="163C71"/>
    </a:accent4>
    <a:accent5>
      <a:srgbClr val="8CB5E3"/>
    </a:accent5>
    <a:accent6>
      <a:srgbClr val="BAD2EF"/>
    </a:accent6>
    <a:hlink>
      <a:srgbClr val="0053A4"/>
    </a:hlink>
    <a:folHlink>
      <a:srgbClr val="C63418"/>
    </a:folHlink>
  </a:clrScheme>
</a:themeOverride>
</file>

<file path=ppt/theme/themeOverride5.xml><?xml version="1.0" encoding="utf-8"?>
<a:themeOverride xmlns:a="http://schemas.openxmlformats.org/drawingml/2006/main">
  <a:clrScheme name="DEMAG 2016">
    <a:dk1>
      <a:srgbClr val="000000"/>
    </a:dk1>
    <a:lt1>
      <a:srgbClr val="FFFFFF"/>
    </a:lt1>
    <a:dk2>
      <a:srgbClr val="0053A4"/>
    </a:dk2>
    <a:lt2>
      <a:srgbClr val="666666"/>
    </a:lt2>
    <a:accent1>
      <a:srgbClr val="CCCCCC"/>
    </a:accent1>
    <a:accent2>
      <a:srgbClr val="C63418"/>
    </a:accent2>
    <a:accent3>
      <a:srgbClr val="E9C839"/>
    </a:accent3>
    <a:accent4>
      <a:srgbClr val="163C71"/>
    </a:accent4>
    <a:accent5>
      <a:srgbClr val="8CB5E3"/>
    </a:accent5>
    <a:accent6>
      <a:srgbClr val="BAD2EF"/>
    </a:accent6>
    <a:hlink>
      <a:srgbClr val="0053A4"/>
    </a:hlink>
    <a:folHlink>
      <a:srgbClr val="C63418"/>
    </a:folHlink>
  </a:clrScheme>
</a:themeOverride>
</file>

<file path=ppt/theme/themeOverride6.xml><?xml version="1.0" encoding="utf-8"?>
<a:themeOverride xmlns:a="http://schemas.openxmlformats.org/drawingml/2006/main">
  <a:clrScheme name="DEMAG 2016">
    <a:dk1>
      <a:srgbClr val="000000"/>
    </a:dk1>
    <a:lt1>
      <a:srgbClr val="FFFFFF"/>
    </a:lt1>
    <a:dk2>
      <a:srgbClr val="0053A4"/>
    </a:dk2>
    <a:lt2>
      <a:srgbClr val="666666"/>
    </a:lt2>
    <a:accent1>
      <a:srgbClr val="CCCCCC"/>
    </a:accent1>
    <a:accent2>
      <a:srgbClr val="C63418"/>
    </a:accent2>
    <a:accent3>
      <a:srgbClr val="E9C839"/>
    </a:accent3>
    <a:accent4>
      <a:srgbClr val="163C71"/>
    </a:accent4>
    <a:accent5>
      <a:srgbClr val="8CB5E3"/>
    </a:accent5>
    <a:accent6>
      <a:srgbClr val="BAD2EF"/>
    </a:accent6>
    <a:hlink>
      <a:srgbClr val="0053A4"/>
    </a:hlink>
    <a:folHlink>
      <a:srgbClr val="C63418"/>
    </a:folHlink>
  </a:clrScheme>
</a:themeOverride>
</file>

<file path=ppt/theme/themeOverride7.xml><?xml version="1.0" encoding="utf-8"?>
<a:themeOverride xmlns:a="http://schemas.openxmlformats.org/drawingml/2006/main">
  <a:clrScheme name="DEMAG 2016">
    <a:dk1>
      <a:srgbClr val="000000"/>
    </a:dk1>
    <a:lt1>
      <a:srgbClr val="FFFFFF"/>
    </a:lt1>
    <a:dk2>
      <a:srgbClr val="0053A4"/>
    </a:dk2>
    <a:lt2>
      <a:srgbClr val="666666"/>
    </a:lt2>
    <a:accent1>
      <a:srgbClr val="CCCCCC"/>
    </a:accent1>
    <a:accent2>
      <a:srgbClr val="C63418"/>
    </a:accent2>
    <a:accent3>
      <a:srgbClr val="E9C839"/>
    </a:accent3>
    <a:accent4>
      <a:srgbClr val="163C71"/>
    </a:accent4>
    <a:accent5>
      <a:srgbClr val="8CB5E3"/>
    </a:accent5>
    <a:accent6>
      <a:srgbClr val="BAD2EF"/>
    </a:accent6>
    <a:hlink>
      <a:srgbClr val="0053A4"/>
    </a:hlink>
    <a:folHlink>
      <a:srgbClr val="C63418"/>
    </a:folHlink>
  </a:clrScheme>
</a:themeOverride>
</file>

<file path=ppt/theme/themeOverride8.xml><?xml version="1.0" encoding="utf-8"?>
<a:themeOverride xmlns:a="http://schemas.openxmlformats.org/drawingml/2006/main">
  <a:clrScheme name="DEMAG 2016">
    <a:dk1>
      <a:srgbClr val="000000"/>
    </a:dk1>
    <a:lt1>
      <a:srgbClr val="FFFFFF"/>
    </a:lt1>
    <a:dk2>
      <a:srgbClr val="0053A4"/>
    </a:dk2>
    <a:lt2>
      <a:srgbClr val="666666"/>
    </a:lt2>
    <a:accent1>
      <a:srgbClr val="CCCCCC"/>
    </a:accent1>
    <a:accent2>
      <a:srgbClr val="C63418"/>
    </a:accent2>
    <a:accent3>
      <a:srgbClr val="E9C839"/>
    </a:accent3>
    <a:accent4>
      <a:srgbClr val="163C71"/>
    </a:accent4>
    <a:accent5>
      <a:srgbClr val="8CB5E3"/>
    </a:accent5>
    <a:accent6>
      <a:srgbClr val="BAD2EF"/>
    </a:accent6>
    <a:hlink>
      <a:srgbClr val="0053A4"/>
    </a:hlink>
    <a:folHlink>
      <a:srgbClr val="C63418"/>
    </a:folHlink>
  </a:clrScheme>
</a:themeOverride>
</file>

<file path=ppt/theme/themeOverride9.xml><?xml version="1.0" encoding="utf-8"?>
<a:themeOverride xmlns:a="http://schemas.openxmlformats.org/drawingml/2006/main">
  <a:clrScheme name="DEMAG 2016">
    <a:dk1>
      <a:srgbClr val="000000"/>
    </a:dk1>
    <a:lt1>
      <a:srgbClr val="FFFFFF"/>
    </a:lt1>
    <a:dk2>
      <a:srgbClr val="0053A4"/>
    </a:dk2>
    <a:lt2>
      <a:srgbClr val="666666"/>
    </a:lt2>
    <a:accent1>
      <a:srgbClr val="CCCCCC"/>
    </a:accent1>
    <a:accent2>
      <a:srgbClr val="C63418"/>
    </a:accent2>
    <a:accent3>
      <a:srgbClr val="E9C839"/>
    </a:accent3>
    <a:accent4>
      <a:srgbClr val="163C71"/>
    </a:accent4>
    <a:accent5>
      <a:srgbClr val="8CB5E3"/>
    </a:accent5>
    <a:accent6>
      <a:srgbClr val="BAD2EF"/>
    </a:accent6>
    <a:hlink>
      <a:srgbClr val="0053A4"/>
    </a:hlink>
    <a:folHlink>
      <a:srgbClr val="C63418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8FF27B2B7CA9B4E9FC5B063DBAE2A74" ma:contentTypeVersion="3" ma:contentTypeDescription="Create a new document." ma:contentTypeScope="" ma:versionID="18d58e1e4797472b6af965b29d5a4b1d">
  <xsd:schema xmlns:xsd="http://www.w3.org/2001/XMLSchema" xmlns:xs="http://www.w3.org/2001/XMLSchema" xmlns:p="http://schemas.microsoft.com/office/2006/metadata/properties" xmlns:ns2="9d63f407-fe4d-42cb-b457-79395c0d3c83" targetNamespace="http://schemas.microsoft.com/office/2006/metadata/properties" ma:root="true" ma:fieldsID="11346f2b806b0a8258467d2be8737bce" ns2:_="">
    <xsd:import namespace="9d63f407-fe4d-42cb-b457-79395c0d3c8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d63f407-fe4d-42cb-b457-79395c0d3c8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57D875A-3685-4454-B8DE-B9AFA6F0E92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D50ACDF-7876-4BA6-BFEA-80DA65F3D5D8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C7976813-9905-4A0B-9AB1-15210D4D140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d63f407-fe4d-42cb-b457-79395c0d3c8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DEMAG PowerPoint - Master 2022</Template>
  <TotalTime>0</TotalTime>
  <Words>0</Words>
  <Application>Microsoft Office PowerPoint</Application>
  <PresentationFormat>Breitbild</PresentationFormat>
  <Paragraphs>0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Rockwell</vt:lpstr>
      <vt:lpstr>Wingdings</vt:lpstr>
      <vt:lpstr>Demag PPT-Template 2022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Christoph Kreutzenbeck</dc:creator>
  <cp:lastModifiedBy>Christoph Kreutzenbeck</cp:lastModifiedBy>
  <cp:revision>1</cp:revision>
  <cp:lastPrinted>2017-11-26T20:36:06Z</cp:lastPrinted>
  <dcterms:created xsi:type="dcterms:W3CDTF">2024-05-14T11:52:58Z</dcterms:created>
  <dcterms:modified xsi:type="dcterms:W3CDTF">2024-05-14T13:32:25Z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0x010100F8FF27B2B7CA9B4E9FC5B063DBAE2A74</vt:lpwstr>
  </property>
</Properties>
</file>