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6"/>
  </p:notesMasterIdLst>
  <p:handoutMasterIdLst>
    <p:handoutMasterId r:id="rId7"/>
  </p:handoutMasterIdLst>
  <p:sldIdLst>
    <p:sldId id="416" r:id="rId2"/>
    <p:sldId id="405" r:id="rId3"/>
    <p:sldId id="420" r:id="rId4"/>
    <p:sldId id="411" r:id="rId5"/>
  </p:sldIdLst>
  <p:sldSz cx="12192000" cy="6858000"/>
  <p:notesSz cx="6797675" cy="9926638"/>
  <p:defaultTextStyle>
    <a:defPPr>
      <a:defRPr lang="de-DE"/>
    </a:defPPr>
    <a:lvl1pPr algn="ctr" rtl="0" fontAlgn="base">
      <a:lnSpc>
        <a:spcPts val="2113"/>
      </a:lnSpc>
      <a:spcBef>
        <a:spcPts val="788"/>
      </a:spcBef>
      <a:spcAft>
        <a:spcPts val="213"/>
      </a:spcAft>
      <a:buClr>
        <a:srgbClr val="FF9900"/>
      </a:buClr>
      <a:buSzPct val="170000"/>
      <a:buFont typeface="Arial" charset="0"/>
      <a:defRPr sz="1600" kern="1200">
        <a:solidFill>
          <a:srgbClr val="000000"/>
        </a:solidFill>
        <a:latin typeface="Arial" charset="0"/>
        <a:ea typeface="+mn-ea"/>
        <a:cs typeface="Arial" charset="0"/>
      </a:defRPr>
    </a:lvl1pPr>
    <a:lvl2pPr marL="457200" algn="ctr" rtl="0" fontAlgn="base">
      <a:lnSpc>
        <a:spcPts val="2113"/>
      </a:lnSpc>
      <a:spcBef>
        <a:spcPts val="788"/>
      </a:spcBef>
      <a:spcAft>
        <a:spcPts val="213"/>
      </a:spcAft>
      <a:buClr>
        <a:srgbClr val="FF9900"/>
      </a:buClr>
      <a:buSzPct val="170000"/>
      <a:buFont typeface="Arial" charset="0"/>
      <a:defRPr sz="1600" kern="1200">
        <a:solidFill>
          <a:srgbClr val="000000"/>
        </a:solidFill>
        <a:latin typeface="Arial" charset="0"/>
        <a:ea typeface="+mn-ea"/>
        <a:cs typeface="Arial" charset="0"/>
      </a:defRPr>
    </a:lvl2pPr>
    <a:lvl3pPr marL="914400" algn="ctr" rtl="0" fontAlgn="base">
      <a:lnSpc>
        <a:spcPts val="2113"/>
      </a:lnSpc>
      <a:spcBef>
        <a:spcPts val="788"/>
      </a:spcBef>
      <a:spcAft>
        <a:spcPts val="213"/>
      </a:spcAft>
      <a:buClr>
        <a:srgbClr val="FF9900"/>
      </a:buClr>
      <a:buSzPct val="170000"/>
      <a:buFont typeface="Arial" charset="0"/>
      <a:defRPr sz="1600" kern="1200">
        <a:solidFill>
          <a:srgbClr val="000000"/>
        </a:solidFill>
        <a:latin typeface="Arial" charset="0"/>
        <a:ea typeface="+mn-ea"/>
        <a:cs typeface="Arial" charset="0"/>
      </a:defRPr>
    </a:lvl3pPr>
    <a:lvl4pPr marL="1371600" algn="ctr" rtl="0" fontAlgn="base">
      <a:lnSpc>
        <a:spcPts val="2113"/>
      </a:lnSpc>
      <a:spcBef>
        <a:spcPts val="788"/>
      </a:spcBef>
      <a:spcAft>
        <a:spcPts val="213"/>
      </a:spcAft>
      <a:buClr>
        <a:srgbClr val="FF9900"/>
      </a:buClr>
      <a:buSzPct val="170000"/>
      <a:buFont typeface="Arial" charset="0"/>
      <a:defRPr sz="1600" kern="1200">
        <a:solidFill>
          <a:srgbClr val="000000"/>
        </a:solidFill>
        <a:latin typeface="Arial" charset="0"/>
        <a:ea typeface="+mn-ea"/>
        <a:cs typeface="Arial" charset="0"/>
      </a:defRPr>
    </a:lvl4pPr>
    <a:lvl5pPr marL="1828800" algn="ctr" rtl="0" fontAlgn="base">
      <a:lnSpc>
        <a:spcPts val="2113"/>
      </a:lnSpc>
      <a:spcBef>
        <a:spcPts val="788"/>
      </a:spcBef>
      <a:spcAft>
        <a:spcPts val="213"/>
      </a:spcAft>
      <a:buClr>
        <a:srgbClr val="FF9900"/>
      </a:buClr>
      <a:buSzPct val="170000"/>
      <a:buFont typeface="Arial" charset="0"/>
      <a:defRPr sz="1600" kern="1200">
        <a:solidFill>
          <a:srgbClr val="000000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36" orient="horz" pos="2160" userDrawn="1">
          <p15:clr>
            <a:srgbClr val="A4A3A4"/>
          </p15:clr>
        </p15:guide>
        <p15:guide id="43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reutzenbeck, Christoph" initials="KC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E78B3"/>
    <a:srgbClr val="E0DFE1"/>
    <a:srgbClr val="0057A0"/>
    <a:srgbClr val="004481"/>
    <a:srgbClr val="163C71"/>
    <a:srgbClr val="2256A0"/>
    <a:srgbClr val="7A99C6"/>
    <a:srgbClr val="000000"/>
    <a:srgbClr val="86868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46" autoAdjust="0"/>
    <p:restoredTop sz="94898" autoAdjust="0"/>
  </p:normalViewPr>
  <p:slideViewPr>
    <p:cSldViewPr snapToGrid="0">
      <p:cViewPr varScale="1">
        <p:scale>
          <a:sx n="101" d="100"/>
          <a:sy n="101" d="100"/>
        </p:scale>
        <p:origin x="696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1" d="100"/>
        <a:sy n="71" d="100"/>
      </p:scale>
      <p:origin x="0" y="864"/>
    </p:cViewPr>
  </p:sorterViewPr>
  <p:notesViewPr>
    <p:cSldViewPr snapToGrid="0">
      <p:cViewPr>
        <p:scale>
          <a:sx n="1" d="2"/>
          <a:sy n="1" d="2"/>
        </p:scale>
        <p:origin x="4560" y="93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5" y="1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5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6626AA17-51CD-4ADB-99E4-65F84B47C83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5" y="1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5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5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41A26D00-34D2-4A61-AA40-19B7890CE85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D00-34D2-4A61-AA40-19B7890CE857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657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D00-34D2-4A61-AA40-19B7890CE857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412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26DB44-B224-4D5D-958A-C81FF303BF89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28099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D00-34D2-4A61-AA40-19B7890CE857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2687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37CC51CC-ED01-A349-983C-17C26397500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-1459522" y="0"/>
            <a:ext cx="12265268" cy="6863237"/>
          </a:xfrm>
          <a:prstGeom prst="parallelogram">
            <a:avLst>
              <a:gd name="adj" fmla="val 21096"/>
            </a:avLst>
          </a:prstGeom>
          <a:gradFill>
            <a:gsLst>
              <a:gs pos="0">
                <a:schemeClr val="bg1">
                  <a:lumMod val="95000"/>
                  <a:alpha val="4000"/>
                </a:schemeClr>
              </a:gs>
              <a:gs pos="65000">
                <a:schemeClr val="accent1"/>
              </a:gs>
              <a:gs pos="99000">
                <a:schemeClr val="bg1">
                  <a:lumMod val="95000"/>
                </a:schemeClr>
              </a:gs>
            </a:gsLst>
            <a:lin ang="5400000" scaled="1"/>
          </a:gradFill>
          <a:effectLst/>
        </p:spPr>
        <p:txBody>
          <a:bodyPr anchor="t">
            <a:normAutofit/>
          </a:bodyPr>
          <a:lstStyle>
            <a:lvl1pPr marL="0" indent="0" algn="l">
              <a:buNone/>
              <a:defRPr sz="1400" b="0" i="0" baseline="0">
                <a:solidFill>
                  <a:schemeClr val="bg2"/>
                </a:solidFill>
                <a:latin typeface="+mn-lt"/>
                <a:ea typeface="Roboto Medium" charset="0"/>
                <a:cs typeface="Roboto Medium" charset="0"/>
              </a:defRPr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F03AA059-6368-564D-8B2E-4BDAC3AB9C3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9050" y="4388765"/>
            <a:ext cx="9022135" cy="2280433"/>
          </a:xfrm>
          <a:custGeom>
            <a:avLst/>
            <a:gdLst>
              <a:gd name="connsiteX0" fmla="*/ 0 w 9336360"/>
              <a:gd name="connsiteY0" fmla="*/ 2376386 h 2376386"/>
              <a:gd name="connsiteX1" fmla="*/ 594097 w 9336360"/>
              <a:gd name="connsiteY1" fmla="*/ 0 h 2376386"/>
              <a:gd name="connsiteX2" fmla="*/ 9336360 w 9336360"/>
              <a:gd name="connsiteY2" fmla="*/ 0 h 2376386"/>
              <a:gd name="connsiteX3" fmla="*/ 8742264 w 9336360"/>
              <a:gd name="connsiteY3" fmla="*/ 2376386 h 2376386"/>
              <a:gd name="connsiteX4" fmla="*/ 0 w 9336360"/>
              <a:gd name="connsiteY4" fmla="*/ 2376386 h 2376386"/>
              <a:gd name="connsiteX0" fmla="*/ 11384 w 9347744"/>
              <a:gd name="connsiteY0" fmla="*/ 2388743 h 2388743"/>
              <a:gd name="connsiteX1" fmla="*/ 0 w 9347744"/>
              <a:gd name="connsiteY1" fmla="*/ 0 h 2388743"/>
              <a:gd name="connsiteX2" fmla="*/ 9347744 w 9347744"/>
              <a:gd name="connsiteY2" fmla="*/ 12357 h 2388743"/>
              <a:gd name="connsiteX3" fmla="*/ 8753648 w 9347744"/>
              <a:gd name="connsiteY3" fmla="*/ 2388743 h 2388743"/>
              <a:gd name="connsiteX4" fmla="*/ 11384 w 9347744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753648 w 9063538"/>
              <a:gd name="connsiteY3" fmla="*/ 2388743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111097 w 9063538"/>
              <a:gd name="connsiteY3" fmla="*/ 2376386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605368 w 9063538"/>
              <a:gd name="connsiteY3" fmla="*/ 2388743 h 2388743"/>
              <a:gd name="connsiteX4" fmla="*/ 11384 w 9063538"/>
              <a:gd name="connsiteY4" fmla="*/ 2388743 h 2388743"/>
              <a:gd name="connsiteX0" fmla="*/ 11384 w 9034946"/>
              <a:gd name="connsiteY0" fmla="*/ 2388743 h 2388743"/>
              <a:gd name="connsiteX1" fmla="*/ 0 w 9034946"/>
              <a:gd name="connsiteY1" fmla="*/ 0 h 2388743"/>
              <a:gd name="connsiteX2" fmla="*/ 9034946 w 9034946"/>
              <a:gd name="connsiteY2" fmla="*/ 97865 h 2388743"/>
              <a:gd name="connsiteX3" fmla="*/ 8605368 w 9034946"/>
              <a:gd name="connsiteY3" fmla="*/ 2388743 h 2388743"/>
              <a:gd name="connsiteX4" fmla="*/ 11384 w 9034946"/>
              <a:gd name="connsiteY4" fmla="*/ 2388743 h 2388743"/>
              <a:gd name="connsiteX0" fmla="*/ 11384 w 9034946"/>
              <a:gd name="connsiteY0" fmla="*/ 2293646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11384 w 9034946"/>
              <a:gd name="connsiteY4" fmla="*/ 2293646 h 2293646"/>
              <a:gd name="connsiteX0" fmla="*/ 261559 w 9034946"/>
              <a:gd name="connsiteY0" fmla="*/ 2271701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261559 w 9034946"/>
              <a:gd name="connsiteY4" fmla="*/ 2271701 h 2293646"/>
              <a:gd name="connsiteX0" fmla="*/ 11384 w 8784771"/>
              <a:gd name="connsiteY0" fmla="*/ 2268933 h 2290878"/>
              <a:gd name="connsiteX1" fmla="*/ 0 w 8784771"/>
              <a:gd name="connsiteY1" fmla="*/ 11862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41122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539 w 8773926"/>
              <a:gd name="connsiteY0" fmla="*/ 2268933 h 2290878"/>
              <a:gd name="connsiteX1" fmla="*/ 10599 w 8773926"/>
              <a:gd name="connsiteY1" fmla="*/ 11861 h 2290878"/>
              <a:gd name="connsiteX2" fmla="*/ 8773926 w 8773926"/>
              <a:gd name="connsiteY2" fmla="*/ 0 h 2290878"/>
              <a:gd name="connsiteX3" fmla="*/ 8344348 w 8773926"/>
              <a:gd name="connsiteY3" fmla="*/ 2290878 h 2290878"/>
              <a:gd name="connsiteX4" fmla="*/ 539 w 8773926"/>
              <a:gd name="connsiteY4" fmla="*/ 2268933 h 2290878"/>
              <a:gd name="connsiteX0" fmla="*/ 11384 w 8784771"/>
              <a:gd name="connsiteY0" fmla="*/ 2268933 h 2290878"/>
              <a:gd name="connsiteX1" fmla="*/ 0 w 8784771"/>
              <a:gd name="connsiteY1" fmla="*/ 19176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19176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4236 w 8777623"/>
              <a:gd name="connsiteY0" fmla="*/ 2261618 h 2283563"/>
              <a:gd name="connsiteX1" fmla="*/ 0 w 8777623"/>
              <a:gd name="connsiteY1" fmla="*/ 11861 h 2283563"/>
              <a:gd name="connsiteX2" fmla="*/ 8777623 w 8777623"/>
              <a:gd name="connsiteY2" fmla="*/ 0 h 2283563"/>
              <a:gd name="connsiteX3" fmla="*/ 8348045 w 8777623"/>
              <a:gd name="connsiteY3" fmla="*/ 2283563 h 2283563"/>
              <a:gd name="connsiteX4" fmla="*/ 4236 w 8777623"/>
              <a:gd name="connsiteY4" fmla="*/ 2261618 h 2283563"/>
              <a:gd name="connsiteX0" fmla="*/ 1050 w 8774437"/>
              <a:gd name="connsiteY0" fmla="*/ 2261618 h 2283563"/>
              <a:gd name="connsiteX1" fmla="*/ 1467 w 8774437"/>
              <a:gd name="connsiteY1" fmla="*/ 4717 h 2283563"/>
              <a:gd name="connsiteX2" fmla="*/ 8774437 w 8774437"/>
              <a:gd name="connsiteY2" fmla="*/ 0 h 2283563"/>
              <a:gd name="connsiteX3" fmla="*/ 8344859 w 8774437"/>
              <a:gd name="connsiteY3" fmla="*/ 2283563 h 2283563"/>
              <a:gd name="connsiteX4" fmla="*/ 1050 w 8774437"/>
              <a:gd name="connsiteY4" fmla="*/ 2261618 h 2283563"/>
              <a:gd name="connsiteX0" fmla="*/ 1050 w 8769783"/>
              <a:gd name="connsiteY0" fmla="*/ 2256901 h 2278846"/>
              <a:gd name="connsiteX1" fmla="*/ 1467 w 8769783"/>
              <a:gd name="connsiteY1" fmla="*/ 0 h 2278846"/>
              <a:gd name="connsiteX2" fmla="*/ 8769783 w 8769783"/>
              <a:gd name="connsiteY2" fmla="*/ 46 h 2278846"/>
              <a:gd name="connsiteX3" fmla="*/ 8344859 w 8769783"/>
              <a:gd name="connsiteY3" fmla="*/ 2278846 h 2278846"/>
              <a:gd name="connsiteX4" fmla="*/ 1050 w 8769783"/>
              <a:gd name="connsiteY4" fmla="*/ 2256901 h 2278846"/>
              <a:gd name="connsiteX0" fmla="*/ 1050 w 8769783"/>
              <a:gd name="connsiteY0" fmla="*/ 2256901 h 2266939"/>
              <a:gd name="connsiteX1" fmla="*/ 1467 w 8769783"/>
              <a:gd name="connsiteY1" fmla="*/ 0 h 2266939"/>
              <a:gd name="connsiteX2" fmla="*/ 8769783 w 8769783"/>
              <a:gd name="connsiteY2" fmla="*/ 46 h 2266939"/>
              <a:gd name="connsiteX3" fmla="*/ 8347186 w 8769783"/>
              <a:gd name="connsiteY3" fmla="*/ 2266939 h 2266939"/>
              <a:gd name="connsiteX4" fmla="*/ 1050 w 8769783"/>
              <a:gd name="connsiteY4" fmla="*/ 2256901 h 2266939"/>
              <a:gd name="connsiteX0" fmla="*/ 1050 w 8769783"/>
              <a:gd name="connsiteY0" fmla="*/ 2256901 h 2264558"/>
              <a:gd name="connsiteX1" fmla="*/ 1467 w 8769783"/>
              <a:gd name="connsiteY1" fmla="*/ 0 h 2264558"/>
              <a:gd name="connsiteX2" fmla="*/ 8769783 w 8769783"/>
              <a:gd name="connsiteY2" fmla="*/ 46 h 2264558"/>
              <a:gd name="connsiteX3" fmla="*/ 8351840 w 8769783"/>
              <a:gd name="connsiteY3" fmla="*/ 2264558 h 2264558"/>
              <a:gd name="connsiteX4" fmla="*/ 1050 w 8769783"/>
              <a:gd name="connsiteY4" fmla="*/ 2256901 h 2264558"/>
              <a:gd name="connsiteX0" fmla="*/ 1050 w 8769783"/>
              <a:gd name="connsiteY0" fmla="*/ 2278286 h 2285943"/>
              <a:gd name="connsiteX1" fmla="*/ 1467 w 8769783"/>
              <a:gd name="connsiteY1" fmla="*/ 21385 h 2285943"/>
              <a:gd name="connsiteX2" fmla="*/ 8769783 w 8769783"/>
              <a:gd name="connsiteY2" fmla="*/ 0 h 2285943"/>
              <a:gd name="connsiteX3" fmla="*/ 8351840 w 8769783"/>
              <a:gd name="connsiteY3" fmla="*/ 2285943 h 2285943"/>
              <a:gd name="connsiteX4" fmla="*/ 1050 w 8769783"/>
              <a:gd name="connsiteY4" fmla="*/ 2278286 h 2285943"/>
              <a:gd name="connsiteX0" fmla="*/ 853 w 8769586"/>
              <a:gd name="connsiteY0" fmla="*/ 2278286 h 2285943"/>
              <a:gd name="connsiteX1" fmla="*/ 3596 w 8769586"/>
              <a:gd name="connsiteY1" fmla="*/ 4716 h 2285943"/>
              <a:gd name="connsiteX2" fmla="*/ 8769586 w 8769586"/>
              <a:gd name="connsiteY2" fmla="*/ 0 h 2285943"/>
              <a:gd name="connsiteX3" fmla="*/ 8351643 w 8769586"/>
              <a:gd name="connsiteY3" fmla="*/ 2285943 h 2285943"/>
              <a:gd name="connsiteX4" fmla="*/ 853 w 8769586"/>
              <a:gd name="connsiteY4" fmla="*/ 2278286 h 2285943"/>
              <a:gd name="connsiteX0" fmla="*/ 719 w 8769452"/>
              <a:gd name="connsiteY0" fmla="*/ 2278333 h 2285990"/>
              <a:gd name="connsiteX1" fmla="*/ 5788 w 8769452"/>
              <a:gd name="connsiteY1" fmla="*/ 0 h 2285990"/>
              <a:gd name="connsiteX2" fmla="*/ 8769452 w 8769452"/>
              <a:gd name="connsiteY2" fmla="*/ 47 h 2285990"/>
              <a:gd name="connsiteX3" fmla="*/ 8351509 w 8769452"/>
              <a:gd name="connsiteY3" fmla="*/ 2285990 h 2285990"/>
              <a:gd name="connsiteX4" fmla="*/ 719 w 8769452"/>
              <a:gd name="connsiteY4" fmla="*/ 2278333 h 2285990"/>
              <a:gd name="connsiteX0" fmla="*/ 853 w 8767258"/>
              <a:gd name="connsiteY0" fmla="*/ 2285476 h 2285990"/>
              <a:gd name="connsiteX1" fmla="*/ 3594 w 8767258"/>
              <a:gd name="connsiteY1" fmla="*/ 0 h 2285990"/>
              <a:gd name="connsiteX2" fmla="*/ 8767258 w 8767258"/>
              <a:gd name="connsiteY2" fmla="*/ 47 h 2285990"/>
              <a:gd name="connsiteX3" fmla="*/ 8349315 w 8767258"/>
              <a:gd name="connsiteY3" fmla="*/ 2285990 h 2285990"/>
              <a:gd name="connsiteX4" fmla="*/ 853 w 8767258"/>
              <a:gd name="connsiteY4" fmla="*/ 2285476 h 2285990"/>
              <a:gd name="connsiteX0" fmla="*/ 6566 w 8772971"/>
              <a:gd name="connsiteY0" fmla="*/ 2285429 h 2285943"/>
              <a:gd name="connsiteX1" fmla="*/ 0 w 8772971"/>
              <a:gd name="connsiteY1" fmla="*/ 2334 h 2285943"/>
              <a:gd name="connsiteX2" fmla="*/ 8772971 w 8772971"/>
              <a:gd name="connsiteY2" fmla="*/ 0 h 2285943"/>
              <a:gd name="connsiteX3" fmla="*/ 8355028 w 8772971"/>
              <a:gd name="connsiteY3" fmla="*/ 2285943 h 2285943"/>
              <a:gd name="connsiteX4" fmla="*/ 6566 w 8772971"/>
              <a:gd name="connsiteY4" fmla="*/ 2285429 h 2285943"/>
              <a:gd name="connsiteX0" fmla="*/ 8893 w 8775298"/>
              <a:gd name="connsiteY0" fmla="*/ 2285429 h 2285943"/>
              <a:gd name="connsiteX1" fmla="*/ 0 w 8775298"/>
              <a:gd name="connsiteY1" fmla="*/ 11859 h 2285943"/>
              <a:gd name="connsiteX2" fmla="*/ 8775298 w 8775298"/>
              <a:gd name="connsiteY2" fmla="*/ 0 h 2285943"/>
              <a:gd name="connsiteX3" fmla="*/ 8357355 w 8775298"/>
              <a:gd name="connsiteY3" fmla="*/ 2285943 h 2285943"/>
              <a:gd name="connsiteX4" fmla="*/ 8893 w 8775298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4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4716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5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6567 w 8772972"/>
              <a:gd name="connsiteY0" fmla="*/ 2285429 h 2285943"/>
              <a:gd name="connsiteX1" fmla="*/ 0 w 8772972"/>
              <a:gd name="connsiteY1" fmla="*/ 2335 h 2285943"/>
              <a:gd name="connsiteX2" fmla="*/ 8772972 w 8772972"/>
              <a:gd name="connsiteY2" fmla="*/ 0 h 2285943"/>
              <a:gd name="connsiteX3" fmla="*/ 8355029 w 8772972"/>
              <a:gd name="connsiteY3" fmla="*/ 2285943 h 2285943"/>
              <a:gd name="connsiteX4" fmla="*/ 6567 w 8772972"/>
              <a:gd name="connsiteY4" fmla="*/ 2285429 h 2285943"/>
              <a:gd name="connsiteX0" fmla="*/ 6567 w 8841701"/>
              <a:gd name="connsiteY0" fmla="*/ 2283094 h 2283608"/>
              <a:gd name="connsiteX1" fmla="*/ 0 w 8841701"/>
              <a:gd name="connsiteY1" fmla="*/ 0 h 2283608"/>
              <a:gd name="connsiteX2" fmla="*/ 8841701 w 8841701"/>
              <a:gd name="connsiteY2" fmla="*/ 6458 h 2283608"/>
              <a:gd name="connsiteX3" fmla="*/ 8355029 w 8841701"/>
              <a:gd name="connsiteY3" fmla="*/ 2283608 h 2283608"/>
              <a:gd name="connsiteX4" fmla="*/ 6567 w 8841701"/>
              <a:gd name="connsiteY4" fmla="*/ 2283094 h 2283608"/>
              <a:gd name="connsiteX0" fmla="*/ 427 w 8857387"/>
              <a:gd name="connsiteY0" fmla="*/ 2276744 h 2283608"/>
              <a:gd name="connsiteX1" fmla="*/ 15686 w 8857387"/>
              <a:gd name="connsiteY1" fmla="*/ 0 h 2283608"/>
              <a:gd name="connsiteX2" fmla="*/ 8857387 w 8857387"/>
              <a:gd name="connsiteY2" fmla="*/ 6458 h 2283608"/>
              <a:gd name="connsiteX3" fmla="*/ 8370715 w 8857387"/>
              <a:gd name="connsiteY3" fmla="*/ 2283608 h 2283608"/>
              <a:gd name="connsiteX4" fmla="*/ 427 w 8857387"/>
              <a:gd name="connsiteY4" fmla="*/ 2276744 h 2283608"/>
              <a:gd name="connsiteX0" fmla="*/ 3450 w 8860410"/>
              <a:gd name="connsiteY0" fmla="*/ 2273569 h 2280433"/>
              <a:gd name="connsiteX1" fmla="*/ 0 w 8860410"/>
              <a:gd name="connsiteY1" fmla="*/ 0 h 2280433"/>
              <a:gd name="connsiteX2" fmla="*/ 8860410 w 8860410"/>
              <a:gd name="connsiteY2" fmla="*/ 3283 h 2280433"/>
              <a:gd name="connsiteX3" fmla="*/ 8373738 w 8860410"/>
              <a:gd name="connsiteY3" fmla="*/ 2280433 h 2280433"/>
              <a:gd name="connsiteX4" fmla="*/ 3450 w 8860410"/>
              <a:gd name="connsiteY4" fmla="*/ 2273569 h 22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0410" h="2280433">
                <a:moveTo>
                  <a:pt x="3450" y="2273569"/>
                </a:moveTo>
                <a:cubicBezTo>
                  <a:pt x="-345" y="1477321"/>
                  <a:pt x="3795" y="796248"/>
                  <a:pt x="0" y="0"/>
                </a:cubicBezTo>
                <a:lnTo>
                  <a:pt x="8860410" y="3283"/>
                </a:lnTo>
                <a:lnTo>
                  <a:pt x="8373738" y="2280433"/>
                </a:lnTo>
                <a:lnTo>
                  <a:pt x="3450" y="2273569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  <a:tileRect/>
          </a:gradFill>
        </p:spPr>
        <p:txBody>
          <a:bodyPr lIns="540000" tIns="792000" rIns="396000" bIns="828000" anchor="ctr" anchorCtr="0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via </a:t>
            </a:r>
            <a:r>
              <a:rPr lang="de-DE" dirty="0" err="1"/>
              <a:t>click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920873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bullets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851666C6-132E-A14F-990A-F118395C4C8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736724"/>
            <a:ext cx="12192000" cy="4257675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7000">
                <a:schemeClr val="bg1">
                  <a:lumMod val="95000"/>
                </a:schemeClr>
              </a:gs>
              <a:gs pos="32000">
                <a:schemeClr val="accent1"/>
              </a:gs>
              <a:gs pos="7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36000" rIns="36000" bIns="36000" rtlCol="0" anchor="t" anchorCtr="0">
            <a:normAutofit/>
          </a:bodyPr>
          <a:lstStyle>
            <a:lvl1pPr>
              <a:buFontTx/>
              <a:buNone/>
              <a:defRPr lang="de-DE" sz="1000" dirty="0"/>
            </a:lvl1pPr>
          </a:lstStyle>
          <a:p>
            <a:pPr marL="0" lvl="0" indent="0" fontAlgn="base">
              <a:lnSpc>
                <a:spcPts val="2113"/>
              </a:lnSpc>
              <a:spcBef>
                <a:spcPts val="788"/>
              </a:spcBef>
              <a:spcAft>
                <a:spcPts val="213"/>
              </a:spcAft>
              <a:buClr>
                <a:srgbClr val="FF9900"/>
              </a:buClr>
              <a:buSzPct val="170000"/>
              <a:buFont typeface="Arial" charset="0"/>
              <a:buNone/>
            </a:pPr>
            <a:r>
              <a:rPr lang="de-DE" dirty="0"/>
              <a:t>   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2B86D040-50F6-134D-8878-FC7DC3DEB0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2541" y="404663"/>
            <a:ext cx="10982053" cy="133206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EC62C2E7-B3CA-A64A-9F16-DBE014C5937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62541" y="1844676"/>
            <a:ext cx="10982053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pic>
        <p:nvPicPr>
          <p:cNvPr id="1025" name="Dringend3">
            <a:extLst>
              <a:ext uri="{FF2B5EF4-FFF2-40B4-BE49-F238E27FC236}">
                <a16:creationId xmlns:a16="http://schemas.microsoft.com/office/drawing/2014/main" id="{F606B42B-0269-46F5-93AD-4D49129FC885}"/>
              </a:ext>
            </a:extLst>
          </p:cNvPr>
          <p:cNvPicPr preferRelativeResize="0">
            <a:picLocks noChangeArrowheads="1" noChangeShapeType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4875" cy="2667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Dringend2">
            <a:extLst>
              <a:ext uri="{FF2B5EF4-FFF2-40B4-BE49-F238E27FC236}">
                <a16:creationId xmlns:a16="http://schemas.microsoft.com/office/drawing/2014/main" id="{F61F1EE3-5144-400E-9DC9-5DA5786B910C}"/>
              </a:ext>
            </a:extLst>
          </p:cNvPr>
          <p:cNvPicPr preferRelativeResize="0">
            <a:picLocks noChangeArrowheads="1" noChangeShapeType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4875" cy="2667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Dringend1">
            <a:extLst>
              <a:ext uri="{FF2B5EF4-FFF2-40B4-BE49-F238E27FC236}">
                <a16:creationId xmlns:a16="http://schemas.microsoft.com/office/drawing/2014/main" id="{233BB844-C816-4910-86CC-2CA0050538CA}"/>
              </a:ext>
            </a:extLst>
          </p:cNvPr>
          <p:cNvPicPr preferRelativeResize="0">
            <a:picLocks noChangeArrowheads="1" noChangeShapeType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2667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Dringend">
            <a:extLst>
              <a:ext uri="{FF2B5EF4-FFF2-40B4-BE49-F238E27FC236}">
                <a16:creationId xmlns:a16="http://schemas.microsoft.com/office/drawing/2014/main" id="{FD4BDFC8-6024-46EF-8230-D93CE79C96D8}"/>
              </a:ext>
            </a:extLst>
          </p:cNvPr>
          <p:cNvPicPr preferRelativeResize="0">
            <a:picLocks noChangeArrowheads="1" noChangeShapeType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71575" cy="2667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Datumsplatzhalter 4">
            <a:extLst>
              <a:ext uri="{FF2B5EF4-FFF2-40B4-BE49-F238E27FC236}">
                <a16:creationId xmlns:a16="http://schemas.microsoft.com/office/drawing/2014/main" id="{DA48BD78-B79C-49A9-93D1-088E2BD0EC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1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4" name="Fußzeilenplatzhalter 6">
            <a:extLst>
              <a:ext uri="{FF2B5EF4-FFF2-40B4-BE49-F238E27FC236}">
                <a16:creationId xmlns:a16="http://schemas.microsoft.com/office/drawing/2014/main" id="{657C34F4-E8EE-4175-ABE1-7FC954609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0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5" name="Foliennummernplatzhalter 8">
            <a:extLst>
              <a:ext uri="{FF2B5EF4-FFF2-40B4-BE49-F238E27FC236}">
                <a16:creationId xmlns:a16="http://schemas.microsoft.com/office/drawing/2014/main" id="{3B77BA3A-1A5B-40C3-8B24-4B512A418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76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362076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bullets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662542" y="1844676"/>
            <a:ext cx="5242594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idx="13" hasCustomPrompt="1"/>
          </p:nvPr>
        </p:nvSpPr>
        <p:spPr>
          <a:xfrm>
            <a:off x="6172200" y="1844676"/>
            <a:ext cx="5252392" cy="4149723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1171268-218F-374F-B3BC-52552A0A80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2541" y="404663"/>
            <a:ext cx="10982053" cy="133206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7102FE94-F771-4FF6-AB0B-5A34F62B50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2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9" name="Fußzeilenplatzhalter 6">
            <a:extLst>
              <a:ext uri="{FF2B5EF4-FFF2-40B4-BE49-F238E27FC236}">
                <a16:creationId xmlns:a16="http://schemas.microsoft.com/office/drawing/2014/main" id="{AEB20ACE-F202-4D89-BDEC-94EA1F0D1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1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4BB4BFD8-4AB8-4CAF-BDB4-1B56D2090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77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966673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&amp; bullets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4">
            <a:extLst>
              <a:ext uri="{FF2B5EF4-FFF2-40B4-BE49-F238E27FC236}">
                <a16:creationId xmlns:a16="http://schemas.microsoft.com/office/drawing/2014/main" id="{A0347CD3-9DD2-3A43-A0C8-E736F75EA8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736724"/>
            <a:ext cx="12192000" cy="4257675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7000">
                <a:schemeClr val="bg1">
                  <a:lumMod val="95000"/>
                </a:schemeClr>
              </a:gs>
              <a:gs pos="32000">
                <a:schemeClr val="accent1"/>
              </a:gs>
              <a:gs pos="7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36000" rIns="36000" bIns="36000" rtlCol="0" anchor="t" anchorCtr="0">
            <a:normAutofit/>
          </a:bodyPr>
          <a:lstStyle>
            <a:lvl1pPr>
              <a:buFontTx/>
              <a:buNone/>
              <a:defRPr lang="de-DE" sz="1000" dirty="0"/>
            </a:lvl1pPr>
          </a:lstStyle>
          <a:p>
            <a:pPr marL="0" lvl="0" indent="0" fontAlgn="base">
              <a:lnSpc>
                <a:spcPts val="2113"/>
              </a:lnSpc>
              <a:spcBef>
                <a:spcPts val="788"/>
              </a:spcBef>
              <a:spcAft>
                <a:spcPts val="213"/>
              </a:spcAft>
              <a:buClr>
                <a:srgbClr val="FF9900"/>
              </a:buClr>
              <a:buSzPct val="170000"/>
              <a:buFont typeface="Arial" charset="0"/>
              <a:buNone/>
            </a:pPr>
            <a:r>
              <a:rPr lang="de-DE" dirty="0"/>
              <a:t>   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662542" y="1844676"/>
            <a:ext cx="5242594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idx="13" hasCustomPrompt="1"/>
          </p:nvPr>
        </p:nvSpPr>
        <p:spPr>
          <a:xfrm>
            <a:off x="6172200" y="1844676"/>
            <a:ext cx="5252392" cy="4149723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1171268-218F-374F-B3BC-52552A0A80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2541" y="404663"/>
            <a:ext cx="10982053" cy="133206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9" name="Datumsplatzhalter 4">
            <a:extLst>
              <a:ext uri="{FF2B5EF4-FFF2-40B4-BE49-F238E27FC236}">
                <a16:creationId xmlns:a16="http://schemas.microsoft.com/office/drawing/2014/main" id="{8AE381CF-E406-4683-9002-449E7EA604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1129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2" name="Fußzeilenplatzhalter 6">
            <a:extLst>
              <a:ext uri="{FF2B5EF4-FFF2-40B4-BE49-F238E27FC236}">
                <a16:creationId xmlns:a16="http://schemas.microsoft.com/office/drawing/2014/main" id="{A706605F-DF18-4693-A7B8-8DF7CA8FB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57498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B9202007-7AC6-4149-B29F-A1F774C78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4544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968384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793DFAB-6F0E-6547-87D3-1D9E996FE6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2543" y="404663"/>
            <a:ext cx="10982053" cy="133206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4E09FFD-EAD8-7649-AF88-ED9F7D13B4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3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A410803-4534-B74D-897B-B84745A5F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2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960D910-0893-FC4F-95B4-4630ED76A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78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78379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4">
            <a:extLst>
              <a:ext uri="{FF2B5EF4-FFF2-40B4-BE49-F238E27FC236}">
                <a16:creationId xmlns:a16="http://schemas.microsoft.com/office/drawing/2014/main" id="{F606ABBE-F9A3-444D-91FE-A718B41EB8B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736724"/>
            <a:ext cx="12192000" cy="4257675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7000">
                <a:schemeClr val="bg1">
                  <a:lumMod val="95000"/>
                </a:schemeClr>
              </a:gs>
              <a:gs pos="32000">
                <a:schemeClr val="accent1"/>
              </a:gs>
              <a:gs pos="7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36000" rIns="36000" bIns="36000" rtlCol="0" anchor="t" anchorCtr="0">
            <a:normAutofit/>
          </a:bodyPr>
          <a:lstStyle>
            <a:lvl1pPr>
              <a:buFontTx/>
              <a:buNone/>
              <a:defRPr lang="de-DE" sz="1000" dirty="0"/>
            </a:lvl1pPr>
          </a:lstStyle>
          <a:p>
            <a:pPr marL="0" lvl="0" indent="0" fontAlgn="base">
              <a:lnSpc>
                <a:spcPts val="2113"/>
              </a:lnSpc>
              <a:spcBef>
                <a:spcPts val="788"/>
              </a:spcBef>
              <a:spcAft>
                <a:spcPts val="213"/>
              </a:spcAft>
              <a:buClr>
                <a:srgbClr val="FF9900"/>
              </a:buClr>
              <a:buSzPct val="170000"/>
              <a:buFont typeface="Arial" charset="0"/>
              <a:buNone/>
            </a:pPr>
            <a:r>
              <a:rPr lang="de-DE" dirty="0"/>
              <a:t>  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793DFAB-6F0E-6547-87D3-1D9E996FE6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0" name="Datumsplatzhalter 4">
            <a:extLst>
              <a:ext uri="{FF2B5EF4-FFF2-40B4-BE49-F238E27FC236}">
                <a16:creationId xmlns:a16="http://schemas.microsoft.com/office/drawing/2014/main" id="{96B73886-5768-436E-BEFB-03262904C5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6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1" name="Fußzeilenplatzhalter 6">
            <a:extLst>
              <a:ext uri="{FF2B5EF4-FFF2-40B4-BE49-F238E27FC236}">
                <a16:creationId xmlns:a16="http://schemas.microsoft.com/office/drawing/2014/main" id="{97AF9A27-F07D-4D9C-88B9-1CA0ACFC5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5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3D0CF9D8-04FB-4170-B78D-E4634A8E4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1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487905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662543" y="1844675"/>
            <a:ext cx="10986169" cy="4149725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000"/>
            </a:lvl1pPr>
            <a:lvl2pPr marL="361950" indent="0">
              <a:buNone/>
              <a:defRPr/>
            </a:lvl2pPr>
            <a:lvl3pPr marL="704850" indent="0">
              <a:buNone/>
              <a:defRPr/>
            </a:lvl3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3F79874-3FB4-6C41-98FD-587E63FD3B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7" name="Datumsplatzhalter 4">
            <a:extLst>
              <a:ext uri="{FF2B5EF4-FFF2-40B4-BE49-F238E27FC236}">
                <a16:creationId xmlns:a16="http://schemas.microsoft.com/office/drawing/2014/main" id="{D2EE8AFD-6B9D-4F00-9085-34559B80F1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6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8" name="Fußzeilenplatzhalter 6">
            <a:extLst>
              <a:ext uri="{FF2B5EF4-FFF2-40B4-BE49-F238E27FC236}">
                <a16:creationId xmlns:a16="http://schemas.microsoft.com/office/drawing/2014/main" id="{1611C144-0E2B-4355-B194-3EA7DDA46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5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EED7D1F1-DCEB-481E-BFAB-4BD471A59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1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236866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-10633" y="-10633"/>
            <a:ext cx="12248707" cy="6879265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428625" y="1736725"/>
            <a:ext cx="9527666" cy="3706132"/>
          </a:xfrm>
        </p:spPr>
        <p:txBody>
          <a:bodyPr anchor="t">
            <a:noAutofit/>
          </a:bodyPr>
          <a:lstStyle>
            <a:lvl1pPr algn="l">
              <a:defRPr sz="6000" b="1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en-GB" dirty="0"/>
          </a:p>
        </p:txBody>
      </p:sp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291" y="6204933"/>
            <a:ext cx="1855942" cy="45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120059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bullets 1 column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67D6F26-625E-5943-A5E1-6670784DD0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1" name="Platshållare för innehåll 2">
            <a:extLst>
              <a:ext uri="{FF2B5EF4-FFF2-40B4-BE49-F238E27FC236}">
                <a16:creationId xmlns:a16="http://schemas.microsoft.com/office/drawing/2014/main" id="{19E59946-94E0-2C45-B9EF-3231401386D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62541" y="1844675"/>
            <a:ext cx="5513562" cy="4149725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Datumsplatzhalter 4">
            <a:extLst>
              <a:ext uri="{FF2B5EF4-FFF2-40B4-BE49-F238E27FC236}">
                <a16:creationId xmlns:a16="http://schemas.microsoft.com/office/drawing/2014/main" id="{38785CA3-A162-4D3E-A556-9D584657B9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6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2" name="Fußzeilenplatzhalter 6">
            <a:extLst>
              <a:ext uri="{FF2B5EF4-FFF2-40B4-BE49-F238E27FC236}">
                <a16:creationId xmlns:a16="http://schemas.microsoft.com/office/drawing/2014/main" id="{49815F2C-E874-42C4-937A-1D14EC1C8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5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0DCEB9AE-0587-442E-ACD3-3B135C887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1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078372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bullets right &amp; 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662542" y="1844675"/>
            <a:ext cx="4111807" cy="501332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967570" y="1844676"/>
            <a:ext cx="6457668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 marL="623887" indent="0">
              <a:buNone/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6188155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bullets left &amp; 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5997388" y="1017"/>
            <a:ext cx="6191526" cy="53928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662541" y="404664"/>
            <a:ext cx="5002559" cy="1152128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662542" y="1844676"/>
            <a:ext cx="5002559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 marL="623887" indent="0">
              <a:buNone/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70AFE05F-69FA-4889-88D3-7F63EEDDE5EE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02163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0" name="Fußzeilenplatzhalter 6">
            <a:extLst>
              <a:ext uri="{FF2B5EF4-FFF2-40B4-BE49-F238E27FC236}">
                <a16:creationId xmlns:a16="http://schemas.microsoft.com/office/drawing/2014/main" id="{4C0DAEDA-5138-498E-9982-4EDFC7AA773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848532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1CD3374C-09D9-4BF0-83AC-A6022C8E197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65578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97077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pos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EB1EB65-B191-A243-AE9E-B2A1DF1A6E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96600" cy="6858000"/>
          </a:xfrm>
          <a:prstGeom prst="rect">
            <a:avLst/>
          </a:prstGeom>
        </p:spPr>
      </p:pic>
      <p:sp>
        <p:nvSpPr>
          <p:cNvPr id="6" name="Frihandsfigur 7">
            <a:extLst>
              <a:ext uri="{FF2B5EF4-FFF2-40B4-BE49-F238E27FC236}">
                <a16:creationId xmlns:a16="http://schemas.microsoft.com/office/drawing/2014/main" id="{CB2265CB-9144-9943-874C-518E4715112E}"/>
              </a:ext>
            </a:extLst>
          </p:cNvPr>
          <p:cNvSpPr/>
          <p:nvPr/>
        </p:nvSpPr>
        <p:spPr>
          <a:xfrm>
            <a:off x="9439275" y="0"/>
            <a:ext cx="2752725" cy="6867525"/>
          </a:xfrm>
          <a:custGeom>
            <a:avLst/>
            <a:gdLst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52725 w 2752725"/>
              <a:gd name="connsiteY3" fmla="*/ 9525 h 6867525"/>
              <a:gd name="connsiteX4" fmla="*/ 1457325 w 275272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2725" h="6867525">
                <a:moveTo>
                  <a:pt x="1457325" y="0"/>
                </a:moveTo>
                <a:lnTo>
                  <a:pt x="0" y="6867525"/>
                </a:lnTo>
                <a:lnTo>
                  <a:pt x="2752725" y="6867525"/>
                </a:lnTo>
                <a:lnTo>
                  <a:pt x="2752725" y="9525"/>
                </a:lnTo>
                <a:lnTo>
                  <a:pt x="14573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Bild 8">
            <a:extLst>
              <a:ext uri="{FF2B5EF4-FFF2-40B4-BE49-F238E27FC236}">
                <a16:creationId xmlns:a16="http://schemas.microsoft.com/office/drawing/2014/main" id="{DC89E423-E0C7-9A4F-90AE-7A1F704837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75504" y="6234426"/>
            <a:ext cx="1784853" cy="434772"/>
          </a:xfrm>
          <a:prstGeom prst="rect">
            <a:avLst/>
          </a:prstGeom>
        </p:spPr>
      </p:pic>
      <p:sp>
        <p:nvSpPr>
          <p:cNvPr id="7" name="Rubrik 1">
            <a:extLst>
              <a:ext uri="{FF2B5EF4-FFF2-40B4-BE49-F238E27FC236}">
                <a16:creationId xmlns:a16="http://schemas.microsoft.com/office/drawing/2014/main" id="{E35F1C10-CA02-8C46-ACB0-87CEEC5D1D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9050" y="4388765"/>
            <a:ext cx="9022135" cy="2280433"/>
          </a:xfrm>
          <a:custGeom>
            <a:avLst/>
            <a:gdLst>
              <a:gd name="connsiteX0" fmla="*/ 0 w 9336360"/>
              <a:gd name="connsiteY0" fmla="*/ 2376386 h 2376386"/>
              <a:gd name="connsiteX1" fmla="*/ 594097 w 9336360"/>
              <a:gd name="connsiteY1" fmla="*/ 0 h 2376386"/>
              <a:gd name="connsiteX2" fmla="*/ 9336360 w 9336360"/>
              <a:gd name="connsiteY2" fmla="*/ 0 h 2376386"/>
              <a:gd name="connsiteX3" fmla="*/ 8742264 w 9336360"/>
              <a:gd name="connsiteY3" fmla="*/ 2376386 h 2376386"/>
              <a:gd name="connsiteX4" fmla="*/ 0 w 9336360"/>
              <a:gd name="connsiteY4" fmla="*/ 2376386 h 2376386"/>
              <a:gd name="connsiteX0" fmla="*/ 11384 w 9347744"/>
              <a:gd name="connsiteY0" fmla="*/ 2388743 h 2388743"/>
              <a:gd name="connsiteX1" fmla="*/ 0 w 9347744"/>
              <a:gd name="connsiteY1" fmla="*/ 0 h 2388743"/>
              <a:gd name="connsiteX2" fmla="*/ 9347744 w 9347744"/>
              <a:gd name="connsiteY2" fmla="*/ 12357 h 2388743"/>
              <a:gd name="connsiteX3" fmla="*/ 8753648 w 9347744"/>
              <a:gd name="connsiteY3" fmla="*/ 2388743 h 2388743"/>
              <a:gd name="connsiteX4" fmla="*/ 11384 w 9347744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753648 w 9063538"/>
              <a:gd name="connsiteY3" fmla="*/ 2388743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111097 w 9063538"/>
              <a:gd name="connsiteY3" fmla="*/ 2376386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605368 w 9063538"/>
              <a:gd name="connsiteY3" fmla="*/ 2388743 h 2388743"/>
              <a:gd name="connsiteX4" fmla="*/ 11384 w 9063538"/>
              <a:gd name="connsiteY4" fmla="*/ 2388743 h 2388743"/>
              <a:gd name="connsiteX0" fmla="*/ 11384 w 9034946"/>
              <a:gd name="connsiteY0" fmla="*/ 2388743 h 2388743"/>
              <a:gd name="connsiteX1" fmla="*/ 0 w 9034946"/>
              <a:gd name="connsiteY1" fmla="*/ 0 h 2388743"/>
              <a:gd name="connsiteX2" fmla="*/ 9034946 w 9034946"/>
              <a:gd name="connsiteY2" fmla="*/ 97865 h 2388743"/>
              <a:gd name="connsiteX3" fmla="*/ 8605368 w 9034946"/>
              <a:gd name="connsiteY3" fmla="*/ 2388743 h 2388743"/>
              <a:gd name="connsiteX4" fmla="*/ 11384 w 9034946"/>
              <a:gd name="connsiteY4" fmla="*/ 2388743 h 2388743"/>
              <a:gd name="connsiteX0" fmla="*/ 11384 w 9034946"/>
              <a:gd name="connsiteY0" fmla="*/ 2293646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11384 w 9034946"/>
              <a:gd name="connsiteY4" fmla="*/ 2293646 h 2293646"/>
              <a:gd name="connsiteX0" fmla="*/ 261559 w 9034946"/>
              <a:gd name="connsiteY0" fmla="*/ 2271701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261559 w 9034946"/>
              <a:gd name="connsiteY4" fmla="*/ 2271701 h 2293646"/>
              <a:gd name="connsiteX0" fmla="*/ 11384 w 8784771"/>
              <a:gd name="connsiteY0" fmla="*/ 2268933 h 2290878"/>
              <a:gd name="connsiteX1" fmla="*/ 0 w 8784771"/>
              <a:gd name="connsiteY1" fmla="*/ 11862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41122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539 w 8773926"/>
              <a:gd name="connsiteY0" fmla="*/ 2268933 h 2290878"/>
              <a:gd name="connsiteX1" fmla="*/ 10599 w 8773926"/>
              <a:gd name="connsiteY1" fmla="*/ 11861 h 2290878"/>
              <a:gd name="connsiteX2" fmla="*/ 8773926 w 8773926"/>
              <a:gd name="connsiteY2" fmla="*/ 0 h 2290878"/>
              <a:gd name="connsiteX3" fmla="*/ 8344348 w 8773926"/>
              <a:gd name="connsiteY3" fmla="*/ 2290878 h 2290878"/>
              <a:gd name="connsiteX4" fmla="*/ 539 w 8773926"/>
              <a:gd name="connsiteY4" fmla="*/ 2268933 h 2290878"/>
              <a:gd name="connsiteX0" fmla="*/ 11384 w 8784771"/>
              <a:gd name="connsiteY0" fmla="*/ 2268933 h 2290878"/>
              <a:gd name="connsiteX1" fmla="*/ 0 w 8784771"/>
              <a:gd name="connsiteY1" fmla="*/ 19176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19176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4236 w 8777623"/>
              <a:gd name="connsiteY0" fmla="*/ 2261618 h 2283563"/>
              <a:gd name="connsiteX1" fmla="*/ 0 w 8777623"/>
              <a:gd name="connsiteY1" fmla="*/ 11861 h 2283563"/>
              <a:gd name="connsiteX2" fmla="*/ 8777623 w 8777623"/>
              <a:gd name="connsiteY2" fmla="*/ 0 h 2283563"/>
              <a:gd name="connsiteX3" fmla="*/ 8348045 w 8777623"/>
              <a:gd name="connsiteY3" fmla="*/ 2283563 h 2283563"/>
              <a:gd name="connsiteX4" fmla="*/ 4236 w 8777623"/>
              <a:gd name="connsiteY4" fmla="*/ 2261618 h 2283563"/>
              <a:gd name="connsiteX0" fmla="*/ 1050 w 8774437"/>
              <a:gd name="connsiteY0" fmla="*/ 2261618 h 2283563"/>
              <a:gd name="connsiteX1" fmla="*/ 1467 w 8774437"/>
              <a:gd name="connsiteY1" fmla="*/ 4717 h 2283563"/>
              <a:gd name="connsiteX2" fmla="*/ 8774437 w 8774437"/>
              <a:gd name="connsiteY2" fmla="*/ 0 h 2283563"/>
              <a:gd name="connsiteX3" fmla="*/ 8344859 w 8774437"/>
              <a:gd name="connsiteY3" fmla="*/ 2283563 h 2283563"/>
              <a:gd name="connsiteX4" fmla="*/ 1050 w 8774437"/>
              <a:gd name="connsiteY4" fmla="*/ 2261618 h 2283563"/>
              <a:gd name="connsiteX0" fmla="*/ 1050 w 8769783"/>
              <a:gd name="connsiteY0" fmla="*/ 2256901 h 2278846"/>
              <a:gd name="connsiteX1" fmla="*/ 1467 w 8769783"/>
              <a:gd name="connsiteY1" fmla="*/ 0 h 2278846"/>
              <a:gd name="connsiteX2" fmla="*/ 8769783 w 8769783"/>
              <a:gd name="connsiteY2" fmla="*/ 46 h 2278846"/>
              <a:gd name="connsiteX3" fmla="*/ 8344859 w 8769783"/>
              <a:gd name="connsiteY3" fmla="*/ 2278846 h 2278846"/>
              <a:gd name="connsiteX4" fmla="*/ 1050 w 8769783"/>
              <a:gd name="connsiteY4" fmla="*/ 2256901 h 2278846"/>
              <a:gd name="connsiteX0" fmla="*/ 1050 w 8769783"/>
              <a:gd name="connsiteY0" fmla="*/ 2256901 h 2266939"/>
              <a:gd name="connsiteX1" fmla="*/ 1467 w 8769783"/>
              <a:gd name="connsiteY1" fmla="*/ 0 h 2266939"/>
              <a:gd name="connsiteX2" fmla="*/ 8769783 w 8769783"/>
              <a:gd name="connsiteY2" fmla="*/ 46 h 2266939"/>
              <a:gd name="connsiteX3" fmla="*/ 8347186 w 8769783"/>
              <a:gd name="connsiteY3" fmla="*/ 2266939 h 2266939"/>
              <a:gd name="connsiteX4" fmla="*/ 1050 w 8769783"/>
              <a:gd name="connsiteY4" fmla="*/ 2256901 h 2266939"/>
              <a:gd name="connsiteX0" fmla="*/ 1050 w 8769783"/>
              <a:gd name="connsiteY0" fmla="*/ 2256901 h 2264558"/>
              <a:gd name="connsiteX1" fmla="*/ 1467 w 8769783"/>
              <a:gd name="connsiteY1" fmla="*/ 0 h 2264558"/>
              <a:gd name="connsiteX2" fmla="*/ 8769783 w 8769783"/>
              <a:gd name="connsiteY2" fmla="*/ 46 h 2264558"/>
              <a:gd name="connsiteX3" fmla="*/ 8351840 w 8769783"/>
              <a:gd name="connsiteY3" fmla="*/ 2264558 h 2264558"/>
              <a:gd name="connsiteX4" fmla="*/ 1050 w 8769783"/>
              <a:gd name="connsiteY4" fmla="*/ 2256901 h 2264558"/>
              <a:gd name="connsiteX0" fmla="*/ 1050 w 8769783"/>
              <a:gd name="connsiteY0" fmla="*/ 2278286 h 2285943"/>
              <a:gd name="connsiteX1" fmla="*/ 1467 w 8769783"/>
              <a:gd name="connsiteY1" fmla="*/ 21385 h 2285943"/>
              <a:gd name="connsiteX2" fmla="*/ 8769783 w 8769783"/>
              <a:gd name="connsiteY2" fmla="*/ 0 h 2285943"/>
              <a:gd name="connsiteX3" fmla="*/ 8351840 w 8769783"/>
              <a:gd name="connsiteY3" fmla="*/ 2285943 h 2285943"/>
              <a:gd name="connsiteX4" fmla="*/ 1050 w 8769783"/>
              <a:gd name="connsiteY4" fmla="*/ 2278286 h 2285943"/>
              <a:gd name="connsiteX0" fmla="*/ 853 w 8769586"/>
              <a:gd name="connsiteY0" fmla="*/ 2278286 h 2285943"/>
              <a:gd name="connsiteX1" fmla="*/ 3596 w 8769586"/>
              <a:gd name="connsiteY1" fmla="*/ 4716 h 2285943"/>
              <a:gd name="connsiteX2" fmla="*/ 8769586 w 8769586"/>
              <a:gd name="connsiteY2" fmla="*/ 0 h 2285943"/>
              <a:gd name="connsiteX3" fmla="*/ 8351643 w 8769586"/>
              <a:gd name="connsiteY3" fmla="*/ 2285943 h 2285943"/>
              <a:gd name="connsiteX4" fmla="*/ 853 w 8769586"/>
              <a:gd name="connsiteY4" fmla="*/ 2278286 h 2285943"/>
              <a:gd name="connsiteX0" fmla="*/ 719 w 8769452"/>
              <a:gd name="connsiteY0" fmla="*/ 2278333 h 2285990"/>
              <a:gd name="connsiteX1" fmla="*/ 5788 w 8769452"/>
              <a:gd name="connsiteY1" fmla="*/ 0 h 2285990"/>
              <a:gd name="connsiteX2" fmla="*/ 8769452 w 8769452"/>
              <a:gd name="connsiteY2" fmla="*/ 47 h 2285990"/>
              <a:gd name="connsiteX3" fmla="*/ 8351509 w 8769452"/>
              <a:gd name="connsiteY3" fmla="*/ 2285990 h 2285990"/>
              <a:gd name="connsiteX4" fmla="*/ 719 w 8769452"/>
              <a:gd name="connsiteY4" fmla="*/ 2278333 h 2285990"/>
              <a:gd name="connsiteX0" fmla="*/ 853 w 8767258"/>
              <a:gd name="connsiteY0" fmla="*/ 2285476 h 2285990"/>
              <a:gd name="connsiteX1" fmla="*/ 3594 w 8767258"/>
              <a:gd name="connsiteY1" fmla="*/ 0 h 2285990"/>
              <a:gd name="connsiteX2" fmla="*/ 8767258 w 8767258"/>
              <a:gd name="connsiteY2" fmla="*/ 47 h 2285990"/>
              <a:gd name="connsiteX3" fmla="*/ 8349315 w 8767258"/>
              <a:gd name="connsiteY3" fmla="*/ 2285990 h 2285990"/>
              <a:gd name="connsiteX4" fmla="*/ 853 w 8767258"/>
              <a:gd name="connsiteY4" fmla="*/ 2285476 h 2285990"/>
              <a:gd name="connsiteX0" fmla="*/ 6566 w 8772971"/>
              <a:gd name="connsiteY0" fmla="*/ 2285429 h 2285943"/>
              <a:gd name="connsiteX1" fmla="*/ 0 w 8772971"/>
              <a:gd name="connsiteY1" fmla="*/ 2334 h 2285943"/>
              <a:gd name="connsiteX2" fmla="*/ 8772971 w 8772971"/>
              <a:gd name="connsiteY2" fmla="*/ 0 h 2285943"/>
              <a:gd name="connsiteX3" fmla="*/ 8355028 w 8772971"/>
              <a:gd name="connsiteY3" fmla="*/ 2285943 h 2285943"/>
              <a:gd name="connsiteX4" fmla="*/ 6566 w 8772971"/>
              <a:gd name="connsiteY4" fmla="*/ 2285429 h 2285943"/>
              <a:gd name="connsiteX0" fmla="*/ 8893 w 8775298"/>
              <a:gd name="connsiteY0" fmla="*/ 2285429 h 2285943"/>
              <a:gd name="connsiteX1" fmla="*/ 0 w 8775298"/>
              <a:gd name="connsiteY1" fmla="*/ 11859 h 2285943"/>
              <a:gd name="connsiteX2" fmla="*/ 8775298 w 8775298"/>
              <a:gd name="connsiteY2" fmla="*/ 0 h 2285943"/>
              <a:gd name="connsiteX3" fmla="*/ 8357355 w 8775298"/>
              <a:gd name="connsiteY3" fmla="*/ 2285943 h 2285943"/>
              <a:gd name="connsiteX4" fmla="*/ 8893 w 8775298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4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4716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5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6567 w 8772972"/>
              <a:gd name="connsiteY0" fmla="*/ 2285429 h 2285943"/>
              <a:gd name="connsiteX1" fmla="*/ 0 w 8772972"/>
              <a:gd name="connsiteY1" fmla="*/ 2335 h 2285943"/>
              <a:gd name="connsiteX2" fmla="*/ 8772972 w 8772972"/>
              <a:gd name="connsiteY2" fmla="*/ 0 h 2285943"/>
              <a:gd name="connsiteX3" fmla="*/ 8355029 w 8772972"/>
              <a:gd name="connsiteY3" fmla="*/ 2285943 h 2285943"/>
              <a:gd name="connsiteX4" fmla="*/ 6567 w 8772972"/>
              <a:gd name="connsiteY4" fmla="*/ 2285429 h 2285943"/>
              <a:gd name="connsiteX0" fmla="*/ 6567 w 8841701"/>
              <a:gd name="connsiteY0" fmla="*/ 2283094 h 2283608"/>
              <a:gd name="connsiteX1" fmla="*/ 0 w 8841701"/>
              <a:gd name="connsiteY1" fmla="*/ 0 h 2283608"/>
              <a:gd name="connsiteX2" fmla="*/ 8841701 w 8841701"/>
              <a:gd name="connsiteY2" fmla="*/ 6458 h 2283608"/>
              <a:gd name="connsiteX3" fmla="*/ 8355029 w 8841701"/>
              <a:gd name="connsiteY3" fmla="*/ 2283608 h 2283608"/>
              <a:gd name="connsiteX4" fmla="*/ 6567 w 8841701"/>
              <a:gd name="connsiteY4" fmla="*/ 2283094 h 2283608"/>
              <a:gd name="connsiteX0" fmla="*/ 427 w 8857387"/>
              <a:gd name="connsiteY0" fmla="*/ 2276744 h 2283608"/>
              <a:gd name="connsiteX1" fmla="*/ 15686 w 8857387"/>
              <a:gd name="connsiteY1" fmla="*/ 0 h 2283608"/>
              <a:gd name="connsiteX2" fmla="*/ 8857387 w 8857387"/>
              <a:gd name="connsiteY2" fmla="*/ 6458 h 2283608"/>
              <a:gd name="connsiteX3" fmla="*/ 8370715 w 8857387"/>
              <a:gd name="connsiteY3" fmla="*/ 2283608 h 2283608"/>
              <a:gd name="connsiteX4" fmla="*/ 427 w 8857387"/>
              <a:gd name="connsiteY4" fmla="*/ 2276744 h 2283608"/>
              <a:gd name="connsiteX0" fmla="*/ 3450 w 8860410"/>
              <a:gd name="connsiteY0" fmla="*/ 2273569 h 2280433"/>
              <a:gd name="connsiteX1" fmla="*/ 0 w 8860410"/>
              <a:gd name="connsiteY1" fmla="*/ 0 h 2280433"/>
              <a:gd name="connsiteX2" fmla="*/ 8860410 w 8860410"/>
              <a:gd name="connsiteY2" fmla="*/ 3283 h 2280433"/>
              <a:gd name="connsiteX3" fmla="*/ 8373738 w 8860410"/>
              <a:gd name="connsiteY3" fmla="*/ 2280433 h 2280433"/>
              <a:gd name="connsiteX4" fmla="*/ 3450 w 8860410"/>
              <a:gd name="connsiteY4" fmla="*/ 2273569 h 22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0410" h="2280433">
                <a:moveTo>
                  <a:pt x="3450" y="2273569"/>
                </a:moveTo>
                <a:cubicBezTo>
                  <a:pt x="-345" y="1477321"/>
                  <a:pt x="3795" y="796248"/>
                  <a:pt x="0" y="0"/>
                </a:cubicBezTo>
                <a:lnTo>
                  <a:pt x="8860410" y="3283"/>
                </a:lnTo>
                <a:lnTo>
                  <a:pt x="8373738" y="2280433"/>
                </a:lnTo>
                <a:lnTo>
                  <a:pt x="3450" y="2273569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  <a:tileRect/>
          </a:gradFill>
        </p:spPr>
        <p:txBody>
          <a:bodyPr lIns="540000" tIns="792000" rIns="396000" bIns="828000" anchor="ctr" anchorCtr="0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via </a:t>
            </a:r>
            <a:r>
              <a:rPr lang="de-DE" dirty="0" err="1"/>
              <a:t>click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0478079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bullets left &amp; 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6461185" y="1844675"/>
            <a:ext cx="5727600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662541" y="1844675"/>
            <a:ext cx="5513562" cy="4149725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F583F4B-0388-BF4D-923C-7B6278197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D4567AB3-6D5D-4F86-A30D-CDDE289C66B7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11127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1" name="Fußzeilenplatzhalter 6">
            <a:extLst>
              <a:ext uri="{FF2B5EF4-FFF2-40B4-BE49-F238E27FC236}">
                <a16:creationId xmlns:a16="http://schemas.microsoft.com/office/drawing/2014/main" id="{8F710540-EF75-4693-B81A-A1627CC2F44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857496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21D415C2-9E23-47F4-8C4C-B0A18969176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4542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059157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bullets right &amp; 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844675"/>
            <a:ext cx="5727600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6060279" y="1844676"/>
            <a:ext cx="5364314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F8443DF-9EAE-0A44-A95F-99CDCC5158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72B9DF75-369F-4B11-826C-984FFA28A5BE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11129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1" name="Fußzeilenplatzhalter 6">
            <a:extLst>
              <a:ext uri="{FF2B5EF4-FFF2-40B4-BE49-F238E27FC236}">
                <a16:creationId xmlns:a16="http://schemas.microsoft.com/office/drawing/2014/main" id="{899982B7-E5A2-4F4B-8FCD-2096307ED9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857498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3B01F227-65BF-4AD7-9ABD-007A2918D15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4544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718217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844675"/>
            <a:ext cx="12188785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r>
              <a:rPr lang="sv-SE" dirty="0"/>
              <a:t> </a:t>
            </a:r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DF61623-3155-3648-B3E2-8535B0EB79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7" name="Datumsplatzhalter 4">
            <a:extLst>
              <a:ext uri="{FF2B5EF4-FFF2-40B4-BE49-F238E27FC236}">
                <a16:creationId xmlns:a16="http://schemas.microsoft.com/office/drawing/2014/main" id="{D8F945FB-731D-4A0A-81FA-8FA8B8C6B00B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02164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8" name="Fußzeilenplatzhalter 6">
            <a:extLst>
              <a:ext uri="{FF2B5EF4-FFF2-40B4-BE49-F238E27FC236}">
                <a16:creationId xmlns:a16="http://schemas.microsoft.com/office/drawing/2014/main" id="{6816A8B3-9975-4078-98F8-9FE5EF10F07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848533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0" name="Foliennummernplatzhalter 8">
            <a:extLst>
              <a:ext uri="{FF2B5EF4-FFF2-40B4-BE49-F238E27FC236}">
                <a16:creationId xmlns:a16="http://schemas.microsoft.com/office/drawing/2014/main" id="{3402D922-DAF2-4E9E-A3B6-B71ACC96EB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65579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823059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&amp;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12" name="Platshållare för bild 5"/>
          <p:cNvSpPr>
            <a:spLocks noGrp="1"/>
          </p:cNvSpPr>
          <p:nvPr>
            <p:ph type="pic" sz="quarter" idx="13" hasCustomPrompt="1"/>
          </p:nvPr>
        </p:nvSpPr>
        <p:spPr>
          <a:xfrm>
            <a:off x="307340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13" name="Platshållare för bild 5"/>
          <p:cNvSpPr>
            <a:spLocks noGrp="1"/>
          </p:cNvSpPr>
          <p:nvPr>
            <p:ph type="pic" sz="quarter" idx="14" hasCustomPrompt="1"/>
          </p:nvPr>
        </p:nvSpPr>
        <p:spPr>
          <a:xfrm>
            <a:off x="614680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14" name="Platshållare för bild 5"/>
          <p:cNvSpPr>
            <a:spLocks noGrp="1"/>
          </p:cNvSpPr>
          <p:nvPr>
            <p:ph type="pic" sz="quarter" idx="15" hasCustomPrompt="1"/>
          </p:nvPr>
        </p:nvSpPr>
        <p:spPr>
          <a:xfrm>
            <a:off x="9220200" y="1844675"/>
            <a:ext cx="2971800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A517C08-DCAA-4C44-A382-EA73AC878C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1" name="Datumsplatzhalter 4">
            <a:extLst>
              <a:ext uri="{FF2B5EF4-FFF2-40B4-BE49-F238E27FC236}">
                <a16:creationId xmlns:a16="http://schemas.microsoft.com/office/drawing/2014/main" id="{6E0BA334-6D02-4DDE-A671-C4BCB923ED51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1111129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6" name="Fußzeilenplatzhalter 6">
            <a:extLst>
              <a:ext uri="{FF2B5EF4-FFF2-40B4-BE49-F238E27FC236}">
                <a16:creationId xmlns:a16="http://schemas.microsoft.com/office/drawing/2014/main" id="{04A62C6A-253E-4710-B188-8DAE9505C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57498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7" name="Foliennummernplatzhalter 8">
            <a:extLst>
              <a:ext uri="{FF2B5EF4-FFF2-40B4-BE49-F238E27FC236}">
                <a16:creationId xmlns:a16="http://schemas.microsoft.com/office/drawing/2014/main" id="{6A5570FC-6240-4DD1-9DF0-E576EE3EB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4544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091608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&amp;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12" name="Platshållare för bild 5"/>
          <p:cNvSpPr>
            <a:spLocks noGrp="1"/>
          </p:cNvSpPr>
          <p:nvPr>
            <p:ph type="pic" sz="quarter" idx="13" hasCustomPrompt="1"/>
          </p:nvPr>
        </p:nvSpPr>
        <p:spPr>
          <a:xfrm>
            <a:off x="307340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13" name="Platshållare för bild 5"/>
          <p:cNvSpPr>
            <a:spLocks noGrp="1"/>
          </p:cNvSpPr>
          <p:nvPr>
            <p:ph type="pic" sz="quarter" idx="14" hasCustomPrompt="1"/>
          </p:nvPr>
        </p:nvSpPr>
        <p:spPr>
          <a:xfrm>
            <a:off x="614680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14" name="Platshållare för bild 5"/>
          <p:cNvSpPr>
            <a:spLocks noGrp="1"/>
          </p:cNvSpPr>
          <p:nvPr>
            <p:ph type="pic" sz="quarter" idx="15" hasCustomPrompt="1"/>
          </p:nvPr>
        </p:nvSpPr>
        <p:spPr>
          <a:xfrm>
            <a:off x="9220200" y="1844675"/>
            <a:ext cx="2971800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400">
                <a:solidFill>
                  <a:schemeClr val="bg2"/>
                </a:solidFill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photo</a:t>
            </a:r>
            <a:endParaRPr lang="en-GB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A517C08-DCAA-4C44-A382-EA73AC878C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7360454-9EC5-934F-B9AE-A4083340E1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0831" y="5111877"/>
            <a:ext cx="2246905" cy="557891"/>
          </a:xfrm>
          <a:prstGeom prst="parallelogram">
            <a:avLst>
              <a:gd name="adj" fmla="val 21016"/>
            </a:avLst>
          </a:prstGeom>
          <a:gradFill flip="none" rotWithShape="1">
            <a:gsLst>
              <a:gs pos="0">
                <a:schemeClr val="accent4"/>
              </a:gs>
              <a:gs pos="98000">
                <a:schemeClr val="tx2"/>
              </a:gs>
            </a:gsLst>
            <a:lin ang="0" scaled="0"/>
            <a:tileRect/>
          </a:gradFill>
        </p:spPr>
        <p:txBody>
          <a:bodyPr lIns="0" tIns="0" rIns="36000" bIns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20" name="Textplatzhalter 2">
            <a:extLst>
              <a:ext uri="{FF2B5EF4-FFF2-40B4-BE49-F238E27FC236}">
                <a16:creationId xmlns:a16="http://schemas.microsoft.com/office/drawing/2014/main" id="{0B827993-9979-374C-9E57-6BED933E090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72262" y="5111877"/>
            <a:ext cx="2246905" cy="557891"/>
          </a:xfrm>
          <a:prstGeom prst="parallelogram">
            <a:avLst>
              <a:gd name="adj" fmla="val 21016"/>
            </a:avLst>
          </a:prstGeom>
          <a:gradFill flip="none" rotWithShape="1">
            <a:gsLst>
              <a:gs pos="0">
                <a:schemeClr val="accent4"/>
              </a:gs>
              <a:gs pos="98000">
                <a:schemeClr val="tx2"/>
              </a:gs>
            </a:gsLst>
            <a:lin ang="0" scaled="0"/>
            <a:tileRect/>
          </a:gradFill>
        </p:spPr>
        <p:txBody>
          <a:bodyPr lIns="0" tIns="0" rIns="36000" bIns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7A8C09EF-327A-534B-80BB-4F9A9C1102A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06447" y="5111877"/>
            <a:ext cx="2246905" cy="557891"/>
          </a:xfrm>
          <a:prstGeom prst="parallelogram">
            <a:avLst>
              <a:gd name="adj" fmla="val 21016"/>
            </a:avLst>
          </a:prstGeom>
          <a:gradFill flip="none" rotWithShape="1">
            <a:gsLst>
              <a:gs pos="0">
                <a:schemeClr val="accent4"/>
              </a:gs>
              <a:gs pos="98000">
                <a:schemeClr val="tx2"/>
              </a:gs>
            </a:gsLst>
            <a:lin ang="0" scaled="0"/>
            <a:tileRect/>
          </a:gradFill>
        </p:spPr>
        <p:txBody>
          <a:bodyPr lIns="0" tIns="0" rIns="36000" bIns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22" name="Textplatzhalter 2">
            <a:extLst>
              <a:ext uri="{FF2B5EF4-FFF2-40B4-BE49-F238E27FC236}">
                <a16:creationId xmlns:a16="http://schemas.microsoft.com/office/drawing/2014/main" id="{E508AC6B-F0C8-EB40-A81D-D02EFE1BA68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2063" y="5111877"/>
            <a:ext cx="2246905" cy="557891"/>
          </a:xfrm>
          <a:prstGeom prst="parallelogram">
            <a:avLst>
              <a:gd name="adj" fmla="val 21016"/>
            </a:avLst>
          </a:prstGeom>
          <a:gradFill flip="none" rotWithShape="1">
            <a:gsLst>
              <a:gs pos="0">
                <a:schemeClr val="accent4"/>
              </a:gs>
              <a:gs pos="98000">
                <a:schemeClr val="tx2"/>
              </a:gs>
            </a:gsLst>
            <a:lin ang="0" scaled="0"/>
            <a:tileRect/>
          </a:gradFill>
        </p:spPr>
        <p:txBody>
          <a:bodyPr lIns="0" tIns="0" rIns="36000" bIns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6" name="Datumsplatzhalter 4">
            <a:extLst>
              <a:ext uri="{FF2B5EF4-FFF2-40B4-BE49-F238E27FC236}">
                <a16:creationId xmlns:a16="http://schemas.microsoft.com/office/drawing/2014/main" id="{486D5D34-89B6-480B-80CC-EF193D57A80C}"/>
              </a:ext>
            </a:extLst>
          </p:cNvPr>
          <p:cNvSpPr>
            <a:spLocks noGrp="1"/>
          </p:cNvSpPr>
          <p:nvPr>
            <p:ph type="dt" sz="half" idx="23"/>
          </p:nvPr>
        </p:nvSpPr>
        <p:spPr>
          <a:xfrm>
            <a:off x="1102168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7" name="Fußzeilenplatzhalter 6">
            <a:extLst>
              <a:ext uri="{FF2B5EF4-FFF2-40B4-BE49-F238E27FC236}">
                <a16:creationId xmlns:a16="http://schemas.microsoft.com/office/drawing/2014/main" id="{9FFA0F05-F408-4334-8A9A-159CC830F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7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8" name="Foliennummernplatzhalter 8">
            <a:extLst>
              <a:ext uri="{FF2B5EF4-FFF2-40B4-BE49-F238E27FC236}">
                <a16:creationId xmlns:a16="http://schemas.microsoft.com/office/drawing/2014/main" id="{0F28AF26-3EC9-4CFC-9B8A-131E60184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3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349173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-10633" y="-10633"/>
            <a:ext cx="12248707" cy="6879265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433388" y="2189015"/>
            <a:ext cx="9522901" cy="1072728"/>
          </a:xfrm>
        </p:spPr>
        <p:txBody>
          <a:bodyPr anchor="t">
            <a:noAutofit/>
          </a:bodyPr>
          <a:lstStyle>
            <a:lvl1pPr algn="l">
              <a:defRPr sz="6000" b="1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en-GB" dirty="0"/>
          </a:p>
        </p:txBody>
      </p:sp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291" y="6204933"/>
            <a:ext cx="1855942" cy="458376"/>
          </a:xfrm>
          <a:prstGeom prst="rect">
            <a:avLst/>
          </a:prstGeom>
        </p:spPr>
      </p:pic>
      <p:sp>
        <p:nvSpPr>
          <p:cNvPr id="4" name="Platshållare för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433388" y="3425165"/>
            <a:ext cx="9522902" cy="576758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 err="1"/>
              <a:t>www.demagcranes.com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7020437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pos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6B13B471-3127-6342-ACBD-AF7B9D301A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96600" cy="6858000"/>
          </a:xfrm>
          <a:prstGeom prst="rect">
            <a:avLst/>
          </a:prstGeom>
        </p:spPr>
      </p:pic>
      <p:sp>
        <p:nvSpPr>
          <p:cNvPr id="6" name="Frihandsfigur 7">
            <a:extLst>
              <a:ext uri="{FF2B5EF4-FFF2-40B4-BE49-F238E27FC236}">
                <a16:creationId xmlns:a16="http://schemas.microsoft.com/office/drawing/2014/main" id="{CB2265CB-9144-9943-874C-518E4715112E}"/>
              </a:ext>
            </a:extLst>
          </p:cNvPr>
          <p:cNvSpPr/>
          <p:nvPr/>
        </p:nvSpPr>
        <p:spPr>
          <a:xfrm>
            <a:off x="9439275" y="0"/>
            <a:ext cx="2752725" cy="6867525"/>
          </a:xfrm>
          <a:custGeom>
            <a:avLst/>
            <a:gdLst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52725 w 2752725"/>
              <a:gd name="connsiteY3" fmla="*/ 9525 h 6867525"/>
              <a:gd name="connsiteX4" fmla="*/ 1457325 w 275272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2725" h="6867525">
                <a:moveTo>
                  <a:pt x="1457325" y="0"/>
                </a:moveTo>
                <a:lnTo>
                  <a:pt x="0" y="6867525"/>
                </a:lnTo>
                <a:lnTo>
                  <a:pt x="2752725" y="6867525"/>
                </a:lnTo>
                <a:lnTo>
                  <a:pt x="2752725" y="9525"/>
                </a:lnTo>
                <a:lnTo>
                  <a:pt x="14573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Bild 8">
            <a:extLst>
              <a:ext uri="{FF2B5EF4-FFF2-40B4-BE49-F238E27FC236}">
                <a16:creationId xmlns:a16="http://schemas.microsoft.com/office/drawing/2014/main" id="{DC89E423-E0C7-9A4F-90AE-7A1F704837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75504" y="6234426"/>
            <a:ext cx="1784853" cy="434772"/>
          </a:xfrm>
          <a:prstGeom prst="rect">
            <a:avLst/>
          </a:prstGeom>
        </p:spPr>
      </p:pic>
      <p:sp>
        <p:nvSpPr>
          <p:cNvPr id="8" name="Rubrik 1">
            <a:extLst>
              <a:ext uri="{FF2B5EF4-FFF2-40B4-BE49-F238E27FC236}">
                <a16:creationId xmlns:a16="http://schemas.microsoft.com/office/drawing/2014/main" id="{42E55EAE-753E-B546-8734-056C504EF2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9050" y="4388765"/>
            <a:ext cx="9022135" cy="2280433"/>
          </a:xfrm>
          <a:custGeom>
            <a:avLst/>
            <a:gdLst>
              <a:gd name="connsiteX0" fmla="*/ 0 w 9336360"/>
              <a:gd name="connsiteY0" fmla="*/ 2376386 h 2376386"/>
              <a:gd name="connsiteX1" fmla="*/ 594097 w 9336360"/>
              <a:gd name="connsiteY1" fmla="*/ 0 h 2376386"/>
              <a:gd name="connsiteX2" fmla="*/ 9336360 w 9336360"/>
              <a:gd name="connsiteY2" fmla="*/ 0 h 2376386"/>
              <a:gd name="connsiteX3" fmla="*/ 8742264 w 9336360"/>
              <a:gd name="connsiteY3" fmla="*/ 2376386 h 2376386"/>
              <a:gd name="connsiteX4" fmla="*/ 0 w 9336360"/>
              <a:gd name="connsiteY4" fmla="*/ 2376386 h 2376386"/>
              <a:gd name="connsiteX0" fmla="*/ 11384 w 9347744"/>
              <a:gd name="connsiteY0" fmla="*/ 2388743 h 2388743"/>
              <a:gd name="connsiteX1" fmla="*/ 0 w 9347744"/>
              <a:gd name="connsiteY1" fmla="*/ 0 h 2388743"/>
              <a:gd name="connsiteX2" fmla="*/ 9347744 w 9347744"/>
              <a:gd name="connsiteY2" fmla="*/ 12357 h 2388743"/>
              <a:gd name="connsiteX3" fmla="*/ 8753648 w 9347744"/>
              <a:gd name="connsiteY3" fmla="*/ 2388743 h 2388743"/>
              <a:gd name="connsiteX4" fmla="*/ 11384 w 9347744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753648 w 9063538"/>
              <a:gd name="connsiteY3" fmla="*/ 2388743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111097 w 9063538"/>
              <a:gd name="connsiteY3" fmla="*/ 2376386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605368 w 9063538"/>
              <a:gd name="connsiteY3" fmla="*/ 2388743 h 2388743"/>
              <a:gd name="connsiteX4" fmla="*/ 11384 w 9063538"/>
              <a:gd name="connsiteY4" fmla="*/ 2388743 h 2388743"/>
              <a:gd name="connsiteX0" fmla="*/ 11384 w 9034946"/>
              <a:gd name="connsiteY0" fmla="*/ 2388743 h 2388743"/>
              <a:gd name="connsiteX1" fmla="*/ 0 w 9034946"/>
              <a:gd name="connsiteY1" fmla="*/ 0 h 2388743"/>
              <a:gd name="connsiteX2" fmla="*/ 9034946 w 9034946"/>
              <a:gd name="connsiteY2" fmla="*/ 97865 h 2388743"/>
              <a:gd name="connsiteX3" fmla="*/ 8605368 w 9034946"/>
              <a:gd name="connsiteY3" fmla="*/ 2388743 h 2388743"/>
              <a:gd name="connsiteX4" fmla="*/ 11384 w 9034946"/>
              <a:gd name="connsiteY4" fmla="*/ 2388743 h 2388743"/>
              <a:gd name="connsiteX0" fmla="*/ 11384 w 9034946"/>
              <a:gd name="connsiteY0" fmla="*/ 2293646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11384 w 9034946"/>
              <a:gd name="connsiteY4" fmla="*/ 2293646 h 2293646"/>
              <a:gd name="connsiteX0" fmla="*/ 261559 w 9034946"/>
              <a:gd name="connsiteY0" fmla="*/ 2271701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261559 w 9034946"/>
              <a:gd name="connsiteY4" fmla="*/ 2271701 h 2293646"/>
              <a:gd name="connsiteX0" fmla="*/ 11384 w 8784771"/>
              <a:gd name="connsiteY0" fmla="*/ 2268933 h 2290878"/>
              <a:gd name="connsiteX1" fmla="*/ 0 w 8784771"/>
              <a:gd name="connsiteY1" fmla="*/ 11862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41122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539 w 8773926"/>
              <a:gd name="connsiteY0" fmla="*/ 2268933 h 2290878"/>
              <a:gd name="connsiteX1" fmla="*/ 10599 w 8773926"/>
              <a:gd name="connsiteY1" fmla="*/ 11861 h 2290878"/>
              <a:gd name="connsiteX2" fmla="*/ 8773926 w 8773926"/>
              <a:gd name="connsiteY2" fmla="*/ 0 h 2290878"/>
              <a:gd name="connsiteX3" fmla="*/ 8344348 w 8773926"/>
              <a:gd name="connsiteY3" fmla="*/ 2290878 h 2290878"/>
              <a:gd name="connsiteX4" fmla="*/ 539 w 8773926"/>
              <a:gd name="connsiteY4" fmla="*/ 2268933 h 2290878"/>
              <a:gd name="connsiteX0" fmla="*/ 11384 w 8784771"/>
              <a:gd name="connsiteY0" fmla="*/ 2268933 h 2290878"/>
              <a:gd name="connsiteX1" fmla="*/ 0 w 8784771"/>
              <a:gd name="connsiteY1" fmla="*/ 19176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19176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4236 w 8777623"/>
              <a:gd name="connsiteY0" fmla="*/ 2261618 h 2283563"/>
              <a:gd name="connsiteX1" fmla="*/ 0 w 8777623"/>
              <a:gd name="connsiteY1" fmla="*/ 11861 h 2283563"/>
              <a:gd name="connsiteX2" fmla="*/ 8777623 w 8777623"/>
              <a:gd name="connsiteY2" fmla="*/ 0 h 2283563"/>
              <a:gd name="connsiteX3" fmla="*/ 8348045 w 8777623"/>
              <a:gd name="connsiteY3" fmla="*/ 2283563 h 2283563"/>
              <a:gd name="connsiteX4" fmla="*/ 4236 w 8777623"/>
              <a:gd name="connsiteY4" fmla="*/ 2261618 h 2283563"/>
              <a:gd name="connsiteX0" fmla="*/ 1050 w 8774437"/>
              <a:gd name="connsiteY0" fmla="*/ 2261618 h 2283563"/>
              <a:gd name="connsiteX1" fmla="*/ 1467 w 8774437"/>
              <a:gd name="connsiteY1" fmla="*/ 4717 h 2283563"/>
              <a:gd name="connsiteX2" fmla="*/ 8774437 w 8774437"/>
              <a:gd name="connsiteY2" fmla="*/ 0 h 2283563"/>
              <a:gd name="connsiteX3" fmla="*/ 8344859 w 8774437"/>
              <a:gd name="connsiteY3" fmla="*/ 2283563 h 2283563"/>
              <a:gd name="connsiteX4" fmla="*/ 1050 w 8774437"/>
              <a:gd name="connsiteY4" fmla="*/ 2261618 h 2283563"/>
              <a:gd name="connsiteX0" fmla="*/ 1050 w 8769783"/>
              <a:gd name="connsiteY0" fmla="*/ 2256901 h 2278846"/>
              <a:gd name="connsiteX1" fmla="*/ 1467 w 8769783"/>
              <a:gd name="connsiteY1" fmla="*/ 0 h 2278846"/>
              <a:gd name="connsiteX2" fmla="*/ 8769783 w 8769783"/>
              <a:gd name="connsiteY2" fmla="*/ 46 h 2278846"/>
              <a:gd name="connsiteX3" fmla="*/ 8344859 w 8769783"/>
              <a:gd name="connsiteY3" fmla="*/ 2278846 h 2278846"/>
              <a:gd name="connsiteX4" fmla="*/ 1050 w 8769783"/>
              <a:gd name="connsiteY4" fmla="*/ 2256901 h 2278846"/>
              <a:gd name="connsiteX0" fmla="*/ 1050 w 8769783"/>
              <a:gd name="connsiteY0" fmla="*/ 2256901 h 2266939"/>
              <a:gd name="connsiteX1" fmla="*/ 1467 w 8769783"/>
              <a:gd name="connsiteY1" fmla="*/ 0 h 2266939"/>
              <a:gd name="connsiteX2" fmla="*/ 8769783 w 8769783"/>
              <a:gd name="connsiteY2" fmla="*/ 46 h 2266939"/>
              <a:gd name="connsiteX3" fmla="*/ 8347186 w 8769783"/>
              <a:gd name="connsiteY3" fmla="*/ 2266939 h 2266939"/>
              <a:gd name="connsiteX4" fmla="*/ 1050 w 8769783"/>
              <a:gd name="connsiteY4" fmla="*/ 2256901 h 2266939"/>
              <a:gd name="connsiteX0" fmla="*/ 1050 w 8769783"/>
              <a:gd name="connsiteY0" fmla="*/ 2256901 h 2264558"/>
              <a:gd name="connsiteX1" fmla="*/ 1467 w 8769783"/>
              <a:gd name="connsiteY1" fmla="*/ 0 h 2264558"/>
              <a:gd name="connsiteX2" fmla="*/ 8769783 w 8769783"/>
              <a:gd name="connsiteY2" fmla="*/ 46 h 2264558"/>
              <a:gd name="connsiteX3" fmla="*/ 8351840 w 8769783"/>
              <a:gd name="connsiteY3" fmla="*/ 2264558 h 2264558"/>
              <a:gd name="connsiteX4" fmla="*/ 1050 w 8769783"/>
              <a:gd name="connsiteY4" fmla="*/ 2256901 h 2264558"/>
              <a:gd name="connsiteX0" fmla="*/ 1050 w 8769783"/>
              <a:gd name="connsiteY0" fmla="*/ 2278286 h 2285943"/>
              <a:gd name="connsiteX1" fmla="*/ 1467 w 8769783"/>
              <a:gd name="connsiteY1" fmla="*/ 21385 h 2285943"/>
              <a:gd name="connsiteX2" fmla="*/ 8769783 w 8769783"/>
              <a:gd name="connsiteY2" fmla="*/ 0 h 2285943"/>
              <a:gd name="connsiteX3" fmla="*/ 8351840 w 8769783"/>
              <a:gd name="connsiteY3" fmla="*/ 2285943 h 2285943"/>
              <a:gd name="connsiteX4" fmla="*/ 1050 w 8769783"/>
              <a:gd name="connsiteY4" fmla="*/ 2278286 h 2285943"/>
              <a:gd name="connsiteX0" fmla="*/ 853 w 8769586"/>
              <a:gd name="connsiteY0" fmla="*/ 2278286 h 2285943"/>
              <a:gd name="connsiteX1" fmla="*/ 3596 w 8769586"/>
              <a:gd name="connsiteY1" fmla="*/ 4716 h 2285943"/>
              <a:gd name="connsiteX2" fmla="*/ 8769586 w 8769586"/>
              <a:gd name="connsiteY2" fmla="*/ 0 h 2285943"/>
              <a:gd name="connsiteX3" fmla="*/ 8351643 w 8769586"/>
              <a:gd name="connsiteY3" fmla="*/ 2285943 h 2285943"/>
              <a:gd name="connsiteX4" fmla="*/ 853 w 8769586"/>
              <a:gd name="connsiteY4" fmla="*/ 2278286 h 2285943"/>
              <a:gd name="connsiteX0" fmla="*/ 719 w 8769452"/>
              <a:gd name="connsiteY0" fmla="*/ 2278333 h 2285990"/>
              <a:gd name="connsiteX1" fmla="*/ 5788 w 8769452"/>
              <a:gd name="connsiteY1" fmla="*/ 0 h 2285990"/>
              <a:gd name="connsiteX2" fmla="*/ 8769452 w 8769452"/>
              <a:gd name="connsiteY2" fmla="*/ 47 h 2285990"/>
              <a:gd name="connsiteX3" fmla="*/ 8351509 w 8769452"/>
              <a:gd name="connsiteY3" fmla="*/ 2285990 h 2285990"/>
              <a:gd name="connsiteX4" fmla="*/ 719 w 8769452"/>
              <a:gd name="connsiteY4" fmla="*/ 2278333 h 2285990"/>
              <a:gd name="connsiteX0" fmla="*/ 853 w 8767258"/>
              <a:gd name="connsiteY0" fmla="*/ 2285476 h 2285990"/>
              <a:gd name="connsiteX1" fmla="*/ 3594 w 8767258"/>
              <a:gd name="connsiteY1" fmla="*/ 0 h 2285990"/>
              <a:gd name="connsiteX2" fmla="*/ 8767258 w 8767258"/>
              <a:gd name="connsiteY2" fmla="*/ 47 h 2285990"/>
              <a:gd name="connsiteX3" fmla="*/ 8349315 w 8767258"/>
              <a:gd name="connsiteY3" fmla="*/ 2285990 h 2285990"/>
              <a:gd name="connsiteX4" fmla="*/ 853 w 8767258"/>
              <a:gd name="connsiteY4" fmla="*/ 2285476 h 2285990"/>
              <a:gd name="connsiteX0" fmla="*/ 6566 w 8772971"/>
              <a:gd name="connsiteY0" fmla="*/ 2285429 h 2285943"/>
              <a:gd name="connsiteX1" fmla="*/ 0 w 8772971"/>
              <a:gd name="connsiteY1" fmla="*/ 2334 h 2285943"/>
              <a:gd name="connsiteX2" fmla="*/ 8772971 w 8772971"/>
              <a:gd name="connsiteY2" fmla="*/ 0 h 2285943"/>
              <a:gd name="connsiteX3" fmla="*/ 8355028 w 8772971"/>
              <a:gd name="connsiteY3" fmla="*/ 2285943 h 2285943"/>
              <a:gd name="connsiteX4" fmla="*/ 6566 w 8772971"/>
              <a:gd name="connsiteY4" fmla="*/ 2285429 h 2285943"/>
              <a:gd name="connsiteX0" fmla="*/ 8893 w 8775298"/>
              <a:gd name="connsiteY0" fmla="*/ 2285429 h 2285943"/>
              <a:gd name="connsiteX1" fmla="*/ 0 w 8775298"/>
              <a:gd name="connsiteY1" fmla="*/ 11859 h 2285943"/>
              <a:gd name="connsiteX2" fmla="*/ 8775298 w 8775298"/>
              <a:gd name="connsiteY2" fmla="*/ 0 h 2285943"/>
              <a:gd name="connsiteX3" fmla="*/ 8357355 w 8775298"/>
              <a:gd name="connsiteY3" fmla="*/ 2285943 h 2285943"/>
              <a:gd name="connsiteX4" fmla="*/ 8893 w 8775298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4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4716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5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6567 w 8772972"/>
              <a:gd name="connsiteY0" fmla="*/ 2285429 h 2285943"/>
              <a:gd name="connsiteX1" fmla="*/ 0 w 8772972"/>
              <a:gd name="connsiteY1" fmla="*/ 2335 h 2285943"/>
              <a:gd name="connsiteX2" fmla="*/ 8772972 w 8772972"/>
              <a:gd name="connsiteY2" fmla="*/ 0 h 2285943"/>
              <a:gd name="connsiteX3" fmla="*/ 8355029 w 8772972"/>
              <a:gd name="connsiteY3" fmla="*/ 2285943 h 2285943"/>
              <a:gd name="connsiteX4" fmla="*/ 6567 w 8772972"/>
              <a:gd name="connsiteY4" fmla="*/ 2285429 h 2285943"/>
              <a:gd name="connsiteX0" fmla="*/ 6567 w 8841701"/>
              <a:gd name="connsiteY0" fmla="*/ 2283094 h 2283608"/>
              <a:gd name="connsiteX1" fmla="*/ 0 w 8841701"/>
              <a:gd name="connsiteY1" fmla="*/ 0 h 2283608"/>
              <a:gd name="connsiteX2" fmla="*/ 8841701 w 8841701"/>
              <a:gd name="connsiteY2" fmla="*/ 6458 h 2283608"/>
              <a:gd name="connsiteX3" fmla="*/ 8355029 w 8841701"/>
              <a:gd name="connsiteY3" fmla="*/ 2283608 h 2283608"/>
              <a:gd name="connsiteX4" fmla="*/ 6567 w 8841701"/>
              <a:gd name="connsiteY4" fmla="*/ 2283094 h 2283608"/>
              <a:gd name="connsiteX0" fmla="*/ 427 w 8857387"/>
              <a:gd name="connsiteY0" fmla="*/ 2276744 h 2283608"/>
              <a:gd name="connsiteX1" fmla="*/ 15686 w 8857387"/>
              <a:gd name="connsiteY1" fmla="*/ 0 h 2283608"/>
              <a:gd name="connsiteX2" fmla="*/ 8857387 w 8857387"/>
              <a:gd name="connsiteY2" fmla="*/ 6458 h 2283608"/>
              <a:gd name="connsiteX3" fmla="*/ 8370715 w 8857387"/>
              <a:gd name="connsiteY3" fmla="*/ 2283608 h 2283608"/>
              <a:gd name="connsiteX4" fmla="*/ 427 w 8857387"/>
              <a:gd name="connsiteY4" fmla="*/ 2276744 h 2283608"/>
              <a:gd name="connsiteX0" fmla="*/ 3450 w 8860410"/>
              <a:gd name="connsiteY0" fmla="*/ 2273569 h 2280433"/>
              <a:gd name="connsiteX1" fmla="*/ 0 w 8860410"/>
              <a:gd name="connsiteY1" fmla="*/ 0 h 2280433"/>
              <a:gd name="connsiteX2" fmla="*/ 8860410 w 8860410"/>
              <a:gd name="connsiteY2" fmla="*/ 3283 h 2280433"/>
              <a:gd name="connsiteX3" fmla="*/ 8373738 w 8860410"/>
              <a:gd name="connsiteY3" fmla="*/ 2280433 h 2280433"/>
              <a:gd name="connsiteX4" fmla="*/ 3450 w 8860410"/>
              <a:gd name="connsiteY4" fmla="*/ 2273569 h 22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0410" h="2280433">
                <a:moveTo>
                  <a:pt x="3450" y="2273569"/>
                </a:moveTo>
                <a:cubicBezTo>
                  <a:pt x="-345" y="1477321"/>
                  <a:pt x="3795" y="796248"/>
                  <a:pt x="0" y="0"/>
                </a:cubicBezTo>
                <a:lnTo>
                  <a:pt x="8860410" y="3283"/>
                </a:lnTo>
                <a:lnTo>
                  <a:pt x="8373738" y="2280433"/>
                </a:lnTo>
                <a:lnTo>
                  <a:pt x="3450" y="2273569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  <a:tileRect/>
          </a:gradFill>
        </p:spPr>
        <p:txBody>
          <a:bodyPr lIns="540000" tIns="792000" rIns="396000" bIns="828000" anchor="ctr" anchorCtr="0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via </a:t>
            </a:r>
            <a:r>
              <a:rPr lang="de-DE" dirty="0" err="1"/>
              <a:t>click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353104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pos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FDD03AA7-8A46-9841-994D-A1D4D557DA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96600" cy="6858000"/>
          </a:xfrm>
          <a:prstGeom prst="rect">
            <a:avLst/>
          </a:prstGeom>
        </p:spPr>
      </p:pic>
      <p:sp>
        <p:nvSpPr>
          <p:cNvPr id="6" name="Frihandsfigur 7">
            <a:extLst>
              <a:ext uri="{FF2B5EF4-FFF2-40B4-BE49-F238E27FC236}">
                <a16:creationId xmlns:a16="http://schemas.microsoft.com/office/drawing/2014/main" id="{CB2265CB-9144-9943-874C-518E4715112E}"/>
              </a:ext>
            </a:extLst>
          </p:cNvPr>
          <p:cNvSpPr/>
          <p:nvPr/>
        </p:nvSpPr>
        <p:spPr>
          <a:xfrm>
            <a:off x="9439275" y="0"/>
            <a:ext cx="2752725" cy="6867525"/>
          </a:xfrm>
          <a:custGeom>
            <a:avLst/>
            <a:gdLst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52725 w 2752725"/>
              <a:gd name="connsiteY3" fmla="*/ 9525 h 6867525"/>
              <a:gd name="connsiteX4" fmla="*/ 1457325 w 275272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2725" h="6867525">
                <a:moveTo>
                  <a:pt x="1457325" y="0"/>
                </a:moveTo>
                <a:lnTo>
                  <a:pt x="0" y="6867525"/>
                </a:lnTo>
                <a:lnTo>
                  <a:pt x="2752725" y="6867525"/>
                </a:lnTo>
                <a:lnTo>
                  <a:pt x="2752725" y="9525"/>
                </a:lnTo>
                <a:lnTo>
                  <a:pt x="14573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Bild 8">
            <a:extLst>
              <a:ext uri="{FF2B5EF4-FFF2-40B4-BE49-F238E27FC236}">
                <a16:creationId xmlns:a16="http://schemas.microsoft.com/office/drawing/2014/main" id="{DC89E423-E0C7-9A4F-90AE-7A1F704837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75504" y="6234426"/>
            <a:ext cx="1784853" cy="434772"/>
          </a:xfrm>
          <a:prstGeom prst="rect">
            <a:avLst/>
          </a:prstGeom>
        </p:spPr>
      </p:pic>
      <p:sp>
        <p:nvSpPr>
          <p:cNvPr id="8" name="Rubrik 1">
            <a:extLst>
              <a:ext uri="{FF2B5EF4-FFF2-40B4-BE49-F238E27FC236}">
                <a16:creationId xmlns:a16="http://schemas.microsoft.com/office/drawing/2014/main" id="{04DB477B-17AA-624E-91D8-99A601AC0C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9050" y="4388765"/>
            <a:ext cx="9022135" cy="2280433"/>
          </a:xfrm>
          <a:custGeom>
            <a:avLst/>
            <a:gdLst>
              <a:gd name="connsiteX0" fmla="*/ 0 w 9336360"/>
              <a:gd name="connsiteY0" fmla="*/ 2376386 h 2376386"/>
              <a:gd name="connsiteX1" fmla="*/ 594097 w 9336360"/>
              <a:gd name="connsiteY1" fmla="*/ 0 h 2376386"/>
              <a:gd name="connsiteX2" fmla="*/ 9336360 w 9336360"/>
              <a:gd name="connsiteY2" fmla="*/ 0 h 2376386"/>
              <a:gd name="connsiteX3" fmla="*/ 8742264 w 9336360"/>
              <a:gd name="connsiteY3" fmla="*/ 2376386 h 2376386"/>
              <a:gd name="connsiteX4" fmla="*/ 0 w 9336360"/>
              <a:gd name="connsiteY4" fmla="*/ 2376386 h 2376386"/>
              <a:gd name="connsiteX0" fmla="*/ 11384 w 9347744"/>
              <a:gd name="connsiteY0" fmla="*/ 2388743 h 2388743"/>
              <a:gd name="connsiteX1" fmla="*/ 0 w 9347744"/>
              <a:gd name="connsiteY1" fmla="*/ 0 h 2388743"/>
              <a:gd name="connsiteX2" fmla="*/ 9347744 w 9347744"/>
              <a:gd name="connsiteY2" fmla="*/ 12357 h 2388743"/>
              <a:gd name="connsiteX3" fmla="*/ 8753648 w 9347744"/>
              <a:gd name="connsiteY3" fmla="*/ 2388743 h 2388743"/>
              <a:gd name="connsiteX4" fmla="*/ 11384 w 9347744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753648 w 9063538"/>
              <a:gd name="connsiteY3" fmla="*/ 2388743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111097 w 9063538"/>
              <a:gd name="connsiteY3" fmla="*/ 2376386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605368 w 9063538"/>
              <a:gd name="connsiteY3" fmla="*/ 2388743 h 2388743"/>
              <a:gd name="connsiteX4" fmla="*/ 11384 w 9063538"/>
              <a:gd name="connsiteY4" fmla="*/ 2388743 h 2388743"/>
              <a:gd name="connsiteX0" fmla="*/ 11384 w 9034946"/>
              <a:gd name="connsiteY0" fmla="*/ 2388743 h 2388743"/>
              <a:gd name="connsiteX1" fmla="*/ 0 w 9034946"/>
              <a:gd name="connsiteY1" fmla="*/ 0 h 2388743"/>
              <a:gd name="connsiteX2" fmla="*/ 9034946 w 9034946"/>
              <a:gd name="connsiteY2" fmla="*/ 97865 h 2388743"/>
              <a:gd name="connsiteX3" fmla="*/ 8605368 w 9034946"/>
              <a:gd name="connsiteY3" fmla="*/ 2388743 h 2388743"/>
              <a:gd name="connsiteX4" fmla="*/ 11384 w 9034946"/>
              <a:gd name="connsiteY4" fmla="*/ 2388743 h 2388743"/>
              <a:gd name="connsiteX0" fmla="*/ 11384 w 9034946"/>
              <a:gd name="connsiteY0" fmla="*/ 2293646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11384 w 9034946"/>
              <a:gd name="connsiteY4" fmla="*/ 2293646 h 2293646"/>
              <a:gd name="connsiteX0" fmla="*/ 261559 w 9034946"/>
              <a:gd name="connsiteY0" fmla="*/ 2271701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261559 w 9034946"/>
              <a:gd name="connsiteY4" fmla="*/ 2271701 h 2293646"/>
              <a:gd name="connsiteX0" fmla="*/ 11384 w 8784771"/>
              <a:gd name="connsiteY0" fmla="*/ 2268933 h 2290878"/>
              <a:gd name="connsiteX1" fmla="*/ 0 w 8784771"/>
              <a:gd name="connsiteY1" fmla="*/ 11862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41122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539 w 8773926"/>
              <a:gd name="connsiteY0" fmla="*/ 2268933 h 2290878"/>
              <a:gd name="connsiteX1" fmla="*/ 10599 w 8773926"/>
              <a:gd name="connsiteY1" fmla="*/ 11861 h 2290878"/>
              <a:gd name="connsiteX2" fmla="*/ 8773926 w 8773926"/>
              <a:gd name="connsiteY2" fmla="*/ 0 h 2290878"/>
              <a:gd name="connsiteX3" fmla="*/ 8344348 w 8773926"/>
              <a:gd name="connsiteY3" fmla="*/ 2290878 h 2290878"/>
              <a:gd name="connsiteX4" fmla="*/ 539 w 8773926"/>
              <a:gd name="connsiteY4" fmla="*/ 2268933 h 2290878"/>
              <a:gd name="connsiteX0" fmla="*/ 11384 w 8784771"/>
              <a:gd name="connsiteY0" fmla="*/ 2268933 h 2290878"/>
              <a:gd name="connsiteX1" fmla="*/ 0 w 8784771"/>
              <a:gd name="connsiteY1" fmla="*/ 19176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19176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4236 w 8777623"/>
              <a:gd name="connsiteY0" fmla="*/ 2261618 h 2283563"/>
              <a:gd name="connsiteX1" fmla="*/ 0 w 8777623"/>
              <a:gd name="connsiteY1" fmla="*/ 11861 h 2283563"/>
              <a:gd name="connsiteX2" fmla="*/ 8777623 w 8777623"/>
              <a:gd name="connsiteY2" fmla="*/ 0 h 2283563"/>
              <a:gd name="connsiteX3" fmla="*/ 8348045 w 8777623"/>
              <a:gd name="connsiteY3" fmla="*/ 2283563 h 2283563"/>
              <a:gd name="connsiteX4" fmla="*/ 4236 w 8777623"/>
              <a:gd name="connsiteY4" fmla="*/ 2261618 h 2283563"/>
              <a:gd name="connsiteX0" fmla="*/ 1050 w 8774437"/>
              <a:gd name="connsiteY0" fmla="*/ 2261618 h 2283563"/>
              <a:gd name="connsiteX1" fmla="*/ 1467 w 8774437"/>
              <a:gd name="connsiteY1" fmla="*/ 4717 h 2283563"/>
              <a:gd name="connsiteX2" fmla="*/ 8774437 w 8774437"/>
              <a:gd name="connsiteY2" fmla="*/ 0 h 2283563"/>
              <a:gd name="connsiteX3" fmla="*/ 8344859 w 8774437"/>
              <a:gd name="connsiteY3" fmla="*/ 2283563 h 2283563"/>
              <a:gd name="connsiteX4" fmla="*/ 1050 w 8774437"/>
              <a:gd name="connsiteY4" fmla="*/ 2261618 h 2283563"/>
              <a:gd name="connsiteX0" fmla="*/ 1050 w 8769783"/>
              <a:gd name="connsiteY0" fmla="*/ 2256901 h 2278846"/>
              <a:gd name="connsiteX1" fmla="*/ 1467 w 8769783"/>
              <a:gd name="connsiteY1" fmla="*/ 0 h 2278846"/>
              <a:gd name="connsiteX2" fmla="*/ 8769783 w 8769783"/>
              <a:gd name="connsiteY2" fmla="*/ 46 h 2278846"/>
              <a:gd name="connsiteX3" fmla="*/ 8344859 w 8769783"/>
              <a:gd name="connsiteY3" fmla="*/ 2278846 h 2278846"/>
              <a:gd name="connsiteX4" fmla="*/ 1050 w 8769783"/>
              <a:gd name="connsiteY4" fmla="*/ 2256901 h 2278846"/>
              <a:gd name="connsiteX0" fmla="*/ 1050 w 8769783"/>
              <a:gd name="connsiteY0" fmla="*/ 2256901 h 2266939"/>
              <a:gd name="connsiteX1" fmla="*/ 1467 w 8769783"/>
              <a:gd name="connsiteY1" fmla="*/ 0 h 2266939"/>
              <a:gd name="connsiteX2" fmla="*/ 8769783 w 8769783"/>
              <a:gd name="connsiteY2" fmla="*/ 46 h 2266939"/>
              <a:gd name="connsiteX3" fmla="*/ 8347186 w 8769783"/>
              <a:gd name="connsiteY3" fmla="*/ 2266939 h 2266939"/>
              <a:gd name="connsiteX4" fmla="*/ 1050 w 8769783"/>
              <a:gd name="connsiteY4" fmla="*/ 2256901 h 2266939"/>
              <a:gd name="connsiteX0" fmla="*/ 1050 w 8769783"/>
              <a:gd name="connsiteY0" fmla="*/ 2256901 h 2264558"/>
              <a:gd name="connsiteX1" fmla="*/ 1467 w 8769783"/>
              <a:gd name="connsiteY1" fmla="*/ 0 h 2264558"/>
              <a:gd name="connsiteX2" fmla="*/ 8769783 w 8769783"/>
              <a:gd name="connsiteY2" fmla="*/ 46 h 2264558"/>
              <a:gd name="connsiteX3" fmla="*/ 8351840 w 8769783"/>
              <a:gd name="connsiteY3" fmla="*/ 2264558 h 2264558"/>
              <a:gd name="connsiteX4" fmla="*/ 1050 w 8769783"/>
              <a:gd name="connsiteY4" fmla="*/ 2256901 h 2264558"/>
              <a:gd name="connsiteX0" fmla="*/ 1050 w 8769783"/>
              <a:gd name="connsiteY0" fmla="*/ 2278286 h 2285943"/>
              <a:gd name="connsiteX1" fmla="*/ 1467 w 8769783"/>
              <a:gd name="connsiteY1" fmla="*/ 21385 h 2285943"/>
              <a:gd name="connsiteX2" fmla="*/ 8769783 w 8769783"/>
              <a:gd name="connsiteY2" fmla="*/ 0 h 2285943"/>
              <a:gd name="connsiteX3" fmla="*/ 8351840 w 8769783"/>
              <a:gd name="connsiteY3" fmla="*/ 2285943 h 2285943"/>
              <a:gd name="connsiteX4" fmla="*/ 1050 w 8769783"/>
              <a:gd name="connsiteY4" fmla="*/ 2278286 h 2285943"/>
              <a:gd name="connsiteX0" fmla="*/ 853 w 8769586"/>
              <a:gd name="connsiteY0" fmla="*/ 2278286 h 2285943"/>
              <a:gd name="connsiteX1" fmla="*/ 3596 w 8769586"/>
              <a:gd name="connsiteY1" fmla="*/ 4716 h 2285943"/>
              <a:gd name="connsiteX2" fmla="*/ 8769586 w 8769586"/>
              <a:gd name="connsiteY2" fmla="*/ 0 h 2285943"/>
              <a:gd name="connsiteX3" fmla="*/ 8351643 w 8769586"/>
              <a:gd name="connsiteY3" fmla="*/ 2285943 h 2285943"/>
              <a:gd name="connsiteX4" fmla="*/ 853 w 8769586"/>
              <a:gd name="connsiteY4" fmla="*/ 2278286 h 2285943"/>
              <a:gd name="connsiteX0" fmla="*/ 719 w 8769452"/>
              <a:gd name="connsiteY0" fmla="*/ 2278333 h 2285990"/>
              <a:gd name="connsiteX1" fmla="*/ 5788 w 8769452"/>
              <a:gd name="connsiteY1" fmla="*/ 0 h 2285990"/>
              <a:gd name="connsiteX2" fmla="*/ 8769452 w 8769452"/>
              <a:gd name="connsiteY2" fmla="*/ 47 h 2285990"/>
              <a:gd name="connsiteX3" fmla="*/ 8351509 w 8769452"/>
              <a:gd name="connsiteY3" fmla="*/ 2285990 h 2285990"/>
              <a:gd name="connsiteX4" fmla="*/ 719 w 8769452"/>
              <a:gd name="connsiteY4" fmla="*/ 2278333 h 2285990"/>
              <a:gd name="connsiteX0" fmla="*/ 853 w 8767258"/>
              <a:gd name="connsiteY0" fmla="*/ 2285476 h 2285990"/>
              <a:gd name="connsiteX1" fmla="*/ 3594 w 8767258"/>
              <a:gd name="connsiteY1" fmla="*/ 0 h 2285990"/>
              <a:gd name="connsiteX2" fmla="*/ 8767258 w 8767258"/>
              <a:gd name="connsiteY2" fmla="*/ 47 h 2285990"/>
              <a:gd name="connsiteX3" fmla="*/ 8349315 w 8767258"/>
              <a:gd name="connsiteY3" fmla="*/ 2285990 h 2285990"/>
              <a:gd name="connsiteX4" fmla="*/ 853 w 8767258"/>
              <a:gd name="connsiteY4" fmla="*/ 2285476 h 2285990"/>
              <a:gd name="connsiteX0" fmla="*/ 6566 w 8772971"/>
              <a:gd name="connsiteY0" fmla="*/ 2285429 h 2285943"/>
              <a:gd name="connsiteX1" fmla="*/ 0 w 8772971"/>
              <a:gd name="connsiteY1" fmla="*/ 2334 h 2285943"/>
              <a:gd name="connsiteX2" fmla="*/ 8772971 w 8772971"/>
              <a:gd name="connsiteY2" fmla="*/ 0 h 2285943"/>
              <a:gd name="connsiteX3" fmla="*/ 8355028 w 8772971"/>
              <a:gd name="connsiteY3" fmla="*/ 2285943 h 2285943"/>
              <a:gd name="connsiteX4" fmla="*/ 6566 w 8772971"/>
              <a:gd name="connsiteY4" fmla="*/ 2285429 h 2285943"/>
              <a:gd name="connsiteX0" fmla="*/ 8893 w 8775298"/>
              <a:gd name="connsiteY0" fmla="*/ 2285429 h 2285943"/>
              <a:gd name="connsiteX1" fmla="*/ 0 w 8775298"/>
              <a:gd name="connsiteY1" fmla="*/ 11859 h 2285943"/>
              <a:gd name="connsiteX2" fmla="*/ 8775298 w 8775298"/>
              <a:gd name="connsiteY2" fmla="*/ 0 h 2285943"/>
              <a:gd name="connsiteX3" fmla="*/ 8357355 w 8775298"/>
              <a:gd name="connsiteY3" fmla="*/ 2285943 h 2285943"/>
              <a:gd name="connsiteX4" fmla="*/ 8893 w 8775298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4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4716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5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6567 w 8772972"/>
              <a:gd name="connsiteY0" fmla="*/ 2285429 h 2285943"/>
              <a:gd name="connsiteX1" fmla="*/ 0 w 8772972"/>
              <a:gd name="connsiteY1" fmla="*/ 2335 h 2285943"/>
              <a:gd name="connsiteX2" fmla="*/ 8772972 w 8772972"/>
              <a:gd name="connsiteY2" fmla="*/ 0 h 2285943"/>
              <a:gd name="connsiteX3" fmla="*/ 8355029 w 8772972"/>
              <a:gd name="connsiteY3" fmla="*/ 2285943 h 2285943"/>
              <a:gd name="connsiteX4" fmla="*/ 6567 w 8772972"/>
              <a:gd name="connsiteY4" fmla="*/ 2285429 h 2285943"/>
              <a:gd name="connsiteX0" fmla="*/ 6567 w 8841701"/>
              <a:gd name="connsiteY0" fmla="*/ 2283094 h 2283608"/>
              <a:gd name="connsiteX1" fmla="*/ 0 w 8841701"/>
              <a:gd name="connsiteY1" fmla="*/ 0 h 2283608"/>
              <a:gd name="connsiteX2" fmla="*/ 8841701 w 8841701"/>
              <a:gd name="connsiteY2" fmla="*/ 6458 h 2283608"/>
              <a:gd name="connsiteX3" fmla="*/ 8355029 w 8841701"/>
              <a:gd name="connsiteY3" fmla="*/ 2283608 h 2283608"/>
              <a:gd name="connsiteX4" fmla="*/ 6567 w 8841701"/>
              <a:gd name="connsiteY4" fmla="*/ 2283094 h 2283608"/>
              <a:gd name="connsiteX0" fmla="*/ 427 w 8857387"/>
              <a:gd name="connsiteY0" fmla="*/ 2276744 h 2283608"/>
              <a:gd name="connsiteX1" fmla="*/ 15686 w 8857387"/>
              <a:gd name="connsiteY1" fmla="*/ 0 h 2283608"/>
              <a:gd name="connsiteX2" fmla="*/ 8857387 w 8857387"/>
              <a:gd name="connsiteY2" fmla="*/ 6458 h 2283608"/>
              <a:gd name="connsiteX3" fmla="*/ 8370715 w 8857387"/>
              <a:gd name="connsiteY3" fmla="*/ 2283608 h 2283608"/>
              <a:gd name="connsiteX4" fmla="*/ 427 w 8857387"/>
              <a:gd name="connsiteY4" fmla="*/ 2276744 h 2283608"/>
              <a:gd name="connsiteX0" fmla="*/ 3450 w 8860410"/>
              <a:gd name="connsiteY0" fmla="*/ 2273569 h 2280433"/>
              <a:gd name="connsiteX1" fmla="*/ 0 w 8860410"/>
              <a:gd name="connsiteY1" fmla="*/ 0 h 2280433"/>
              <a:gd name="connsiteX2" fmla="*/ 8860410 w 8860410"/>
              <a:gd name="connsiteY2" fmla="*/ 3283 h 2280433"/>
              <a:gd name="connsiteX3" fmla="*/ 8373738 w 8860410"/>
              <a:gd name="connsiteY3" fmla="*/ 2280433 h 2280433"/>
              <a:gd name="connsiteX4" fmla="*/ 3450 w 8860410"/>
              <a:gd name="connsiteY4" fmla="*/ 2273569 h 22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0410" h="2280433">
                <a:moveTo>
                  <a:pt x="3450" y="2273569"/>
                </a:moveTo>
                <a:cubicBezTo>
                  <a:pt x="-345" y="1477321"/>
                  <a:pt x="3795" y="796248"/>
                  <a:pt x="0" y="0"/>
                </a:cubicBezTo>
                <a:lnTo>
                  <a:pt x="8860410" y="3283"/>
                </a:lnTo>
                <a:lnTo>
                  <a:pt x="8373738" y="2280433"/>
                </a:lnTo>
                <a:lnTo>
                  <a:pt x="3450" y="2273569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  <a:tileRect/>
          </a:gradFill>
        </p:spPr>
        <p:txBody>
          <a:bodyPr lIns="540000" tIns="792000" rIns="396000" bIns="828000" anchor="ctr" anchorCtr="0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via </a:t>
            </a:r>
            <a:r>
              <a:rPr lang="de-DE" dirty="0" err="1"/>
              <a:t>click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0083338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posal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C8336193-E566-D542-8460-E5E75C5C15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96600" cy="6858000"/>
          </a:xfrm>
          <a:prstGeom prst="rect">
            <a:avLst/>
          </a:prstGeom>
        </p:spPr>
      </p:pic>
      <p:sp>
        <p:nvSpPr>
          <p:cNvPr id="6" name="Frihandsfigur 7">
            <a:extLst>
              <a:ext uri="{FF2B5EF4-FFF2-40B4-BE49-F238E27FC236}">
                <a16:creationId xmlns:a16="http://schemas.microsoft.com/office/drawing/2014/main" id="{CB2265CB-9144-9943-874C-518E4715112E}"/>
              </a:ext>
            </a:extLst>
          </p:cNvPr>
          <p:cNvSpPr/>
          <p:nvPr/>
        </p:nvSpPr>
        <p:spPr>
          <a:xfrm>
            <a:off x="9439275" y="0"/>
            <a:ext cx="2752725" cy="6867525"/>
          </a:xfrm>
          <a:custGeom>
            <a:avLst/>
            <a:gdLst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52725 w 2752725"/>
              <a:gd name="connsiteY3" fmla="*/ 9525 h 6867525"/>
              <a:gd name="connsiteX4" fmla="*/ 1457325 w 275272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2725" h="6867525">
                <a:moveTo>
                  <a:pt x="1457325" y="0"/>
                </a:moveTo>
                <a:lnTo>
                  <a:pt x="0" y="6867525"/>
                </a:lnTo>
                <a:lnTo>
                  <a:pt x="2752725" y="6867525"/>
                </a:lnTo>
                <a:lnTo>
                  <a:pt x="2752725" y="9525"/>
                </a:lnTo>
                <a:lnTo>
                  <a:pt x="14573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Bild 8">
            <a:extLst>
              <a:ext uri="{FF2B5EF4-FFF2-40B4-BE49-F238E27FC236}">
                <a16:creationId xmlns:a16="http://schemas.microsoft.com/office/drawing/2014/main" id="{DC89E423-E0C7-9A4F-90AE-7A1F704837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75504" y="6234426"/>
            <a:ext cx="1784853" cy="434772"/>
          </a:xfrm>
          <a:prstGeom prst="rect">
            <a:avLst/>
          </a:prstGeom>
        </p:spPr>
      </p:pic>
      <p:sp>
        <p:nvSpPr>
          <p:cNvPr id="8" name="Rubrik 1">
            <a:extLst>
              <a:ext uri="{FF2B5EF4-FFF2-40B4-BE49-F238E27FC236}">
                <a16:creationId xmlns:a16="http://schemas.microsoft.com/office/drawing/2014/main" id="{689B7DDF-585B-B747-A095-01802BF5B2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9050" y="4388765"/>
            <a:ext cx="9022135" cy="2280433"/>
          </a:xfrm>
          <a:custGeom>
            <a:avLst/>
            <a:gdLst>
              <a:gd name="connsiteX0" fmla="*/ 0 w 9336360"/>
              <a:gd name="connsiteY0" fmla="*/ 2376386 h 2376386"/>
              <a:gd name="connsiteX1" fmla="*/ 594097 w 9336360"/>
              <a:gd name="connsiteY1" fmla="*/ 0 h 2376386"/>
              <a:gd name="connsiteX2" fmla="*/ 9336360 w 9336360"/>
              <a:gd name="connsiteY2" fmla="*/ 0 h 2376386"/>
              <a:gd name="connsiteX3" fmla="*/ 8742264 w 9336360"/>
              <a:gd name="connsiteY3" fmla="*/ 2376386 h 2376386"/>
              <a:gd name="connsiteX4" fmla="*/ 0 w 9336360"/>
              <a:gd name="connsiteY4" fmla="*/ 2376386 h 2376386"/>
              <a:gd name="connsiteX0" fmla="*/ 11384 w 9347744"/>
              <a:gd name="connsiteY0" fmla="*/ 2388743 h 2388743"/>
              <a:gd name="connsiteX1" fmla="*/ 0 w 9347744"/>
              <a:gd name="connsiteY1" fmla="*/ 0 h 2388743"/>
              <a:gd name="connsiteX2" fmla="*/ 9347744 w 9347744"/>
              <a:gd name="connsiteY2" fmla="*/ 12357 h 2388743"/>
              <a:gd name="connsiteX3" fmla="*/ 8753648 w 9347744"/>
              <a:gd name="connsiteY3" fmla="*/ 2388743 h 2388743"/>
              <a:gd name="connsiteX4" fmla="*/ 11384 w 9347744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753648 w 9063538"/>
              <a:gd name="connsiteY3" fmla="*/ 2388743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111097 w 9063538"/>
              <a:gd name="connsiteY3" fmla="*/ 2376386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605368 w 9063538"/>
              <a:gd name="connsiteY3" fmla="*/ 2388743 h 2388743"/>
              <a:gd name="connsiteX4" fmla="*/ 11384 w 9063538"/>
              <a:gd name="connsiteY4" fmla="*/ 2388743 h 2388743"/>
              <a:gd name="connsiteX0" fmla="*/ 11384 w 9034946"/>
              <a:gd name="connsiteY0" fmla="*/ 2388743 h 2388743"/>
              <a:gd name="connsiteX1" fmla="*/ 0 w 9034946"/>
              <a:gd name="connsiteY1" fmla="*/ 0 h 2388743"/>
              <a:gd name="connsiteX2" fmla="*/ 9034946 w 9034946"/>
              <a:gd name="connsiteY2" fmla="*/ 97865 h 2388743"/>
              <a:gd name="connsiteX3" fmla="*/ 8605368 w 9034946"/>
              <a:gd name="connsiteY3" fmla="*/ 2388743 h 2388743"/>
              <a:gd name="connsiteX4" fmla="*/ 11384 w 9034946"/>
              <a:gd name="connsiteY4" fmla="*/ 2388743 h 2388743"/>
              <a:gd name="connsiteX0" fmla="*/ 11384 w 9034946"/>
              <a:gd name="connsiteY0" fmla="*/ 2293646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11384 w 9034946"/>
              <a:gd name="connsiteY4" fmla="*/ 2293646 h 2293646"/>
              <a:gd name="connsiteX0" fmla="*/ 261559 w 9034946"/>
              <a:gd name="connsiteY0" fmla="*/ 2271701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261559 w 9034946"/>
              <a:gd name="connsiteY4" fmla="*/ 2271701 h 2293646"/>
              <a:gd name="connsiteX0" fmla="*/ 11384 w 8784771"/>
              <a:gd name="connsiteY0" fmla="*/ 2268933 h 2290878"/>
              <a:gd name="connsiteX1" fmla="*/ 0 w 8784771"/>
              <a:gd name="connsiteY1" fmla="*/ 11862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41122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539 w 8773926"/>
              <a:gd name="connsiteY0" fmla="*/ 2268933 h 2290878"/>
              <a:gd name="connsiteX1" fmla="*/ 10599 w 8773926"/>
              <a:gd name="connsiteY1" fmla="*/ 11861 h 2290878"/>
              <a:gd name="connsiteX2" fmla="*/ 8773926 w 8773926"/>
              <a:gd name="connsiteY2" fmla="*/ 0 h 2290878"/>
              <a:gd name="connsiteX3" fmla="*/ 8344348 w 8773926"/>
              <a:gd name="connsiteY3" fmla="*/ 2290878 h 2290878"/>
              <a:gd name="connsiteX4" fmla="*/ 539 w 8773926"/>
              <a:gd name="connsiteY4" fmla="*/ 2268933 h 2290878"/>
              <a:gd name="connsiteX0" fmla="*/ 11384 w 8784771"/>
              <a:gd name="connsiteY0" fmla="*/ 2268933 h 2290878"/>
              <a:gd name="connsiteX1" fmla="*/ 0 w 8784771"/>
              <a:gd name="connsiteY1" fmla="*/ 19176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19176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4236 w 8777623"/>
              <a:gd name="connsiteY0" fmla="*/ 2261618 h 2283563"/>
              <a:gd name="connsiteX1" fmla="*/ 0 w 8777623"/>
              <a:gd name="connsiteY1" fmla="*/ 11861 h 2283563"/>
              <a:gd name="connsiteX2" fmla="*/ 8777623 w 8777623"/>
              <a:gd name="connsiteY2" fmla="*/ 0 h 2283563"/>
              <a:gd name="connsiteX3" fmla="*/ 8348045 w 8777623"/>
              <a:gd name="connsiteY3" fmla="*/ 2283563 h 2283563"/>
              <a:gd name="connsiteX4" fmla="*/ 4236 w 8777623"/>
              <a:gd name="connsiteY4" fmla="*/ 2261618 h 2283563"/>
              <a:gd name="connsiteX0" fmla="*/ 1050 w 8774437"/>
              <a:gd name="connsiteY0" fmla="*/ 2261618 h 2283563"/>
              <a:gd name="connsiteX1" fmla="*/ 1467 w 8774437"/>
              <a:gd name="connsiteY1" fmla="*/ 4717 h 2283563"/>
              <a:gd name="connsiteX2" fmla="*/ 8774437 w 8774437"/>
              <a:gd name="connsiteY2" fmla="*/ 0 h 2283563"/>
              <a:gd name="connsiteX3" fmla="*/ 8344859 w 8774437"/>
              <a:gd name="connsiteY3" fmla="*/ 2283563 h 2283563"/>
              <a:gd name="connsiteX4" fmla="*/ 1050 w 8774437"/>
              <a:gd name="connsiteY4" fmla="*/ 2261618 h 2283563"/>
              <a:gd name="connsiteX0" fmla="*/ 1050 w 8769783"/>
              <a:gd name="connsiteY0" fmla="*/ 2256901 h 2278846"/>
              <a:gd name="connsiteX1" fmla="*/ 1467 w 8769783"/>
              <a:gd name="connsiteY1" fmla="*/ 0 h 2278846"/>
              <a:gd name="connsiteX2" fmla="*/ 8769783 w 8769783"/>
              <a:gd name="connsiteY2" fmla="*/ 46 h 2278846"/>
              <a:gd name="connsiteX3" fmla="*/ 8344859 w 8769783"/>
              <a:gd name="connsiteY3" fmla="*/ 2278846 h 2278846"/>
              <a:gd name="connsiteX4" fmla="*/ 1050 w 8769783"/>
              <a:gd name="connsiteY4" fmla="*/ 2256901 h 2278846"/>
              <a:gd name="connsiteX0" fmla="*/ 1050 w 8769783"/>
              <a:gd name="connsiteY0" fmla="*/ 2256901 h 2266939"/>
              <a:gd name="connsiteX1" fmla="*/ 1467 w 8769783"/>
              <a:gd name="connsiteY1" fmla="*/ 0 h 2266939"/>
              <a:gd name="connsiteX2" fmla="*/ 8769783 w 8769783"/>
              <a:gd name="connsiteY2" fmla="*/ 46 h 2266939"/>
              <a:gd name="connsiteX3" fmla="*/ 8347186 w 8769783"/>
              <a:gd name="connsiteY3" fmla="*/ 2266939 h 2266939"/>
              <a:gd name="connsiteX4" fmla="*/ 1050 w 8769783"/>
              <a:gd name="connsiteY4" fmla="*/ 2256901 h 2266939"/>
              <a:gd name="connsiteX0" fmla="*/ 1050 w 8769783"/>
              <a:gd name="connsiteY0" fmla="*/ 2256901 h 2264558"/>
              <a:gd name="connsiteX1" fmla="*/ 1467 w 8769783"/>
              <a:gd name="connsiteY1" fmla="*/ 0 h 2264558"/>
              <a:gd name="connsiteX2" fmla="*/ 8769783 w 8769783"/>
              <a:gd name="connsiteY2" fmla="*/ 46 h 2264558"/>
              <a:gd name="connsiteX3" fmla="*/ 8351840 w 8769783"/>
              <a:gd name="connsiteY3" fmla="*/ 2264558 h 2264558"/>
              <a:gd name="connsiteX4" fmla="*/ 1050 w 8769783"/>
              <a:gd name="connsiteY4" fmla="*/ 2256901 h 2264558"/>
              <a:gd name="connsiteX0" fmla="*/ 1050 w 8769783"/>
              <a:gd name="connsiteY0" fmla="*/ 2278286 h 2285943"/>
              <a:gd name="connsiteX1" fmla="*/ 1467 w 8769783"/>
              <a:gd name="connsiteY1" fmla="*/ 21385 h 2285943"/>
              <a:gd name="connsiteX2" fmla="*/ 8769783 w 8769783"/>
              <a:gd name="connsiteY2" fmla="*/ 0 h 2285943"/>
              <a:gd name="connsiteX3" fmla="*/ 8351840 w 8769783"/>
              <a:gd name="connsiteY3" fmla="*/ 2285943 h 2285943"/>
              <a:gd name="connsiteX4" fmla="*/ 1050 w 8769783"/>
              <a:gd name="connsiteY4" fmla="*/ 2278286 h 2285943"/>
              <a:gd name="connsiteX0" fmla="*/ 853 w 8769586"/>
              <a:gd name="connsiteY0" fmla="*/ 2278286 h 2285943"/>
              <a:gd name="connsiteX1" fmla="*/ 3596 w 8769586"/>
              <a:gd name="connsiteY1" fmla="*/ 4716 h 2285943"/>
              <a:gd name="connsiteX2" fmla="*/ 8769586 w 8769586"/>
              <a:gd name="connsiteY2" fmla="*/ 0 h 2285943"/>
              <a:gd name="connsiteX3" fmla="*/ 8351643 w 8769586"/>
              <a:gd name="connsiteY3" fmla="*/ 2285943 h 2285943"/>
              <a:gd name="connsiteX4" fmla="*/ 853 w 8769586"/>
              <a:gd name="connsiteY4" fmla="*/ 2278286 h 2285943"/>
              <a:gd name="connsiteX0" fmla="*/ 719 w 8769452"/>
              <a:gd name="connsiteY0" fmla="*/ 2278333 h 2285990"/>
              <a:gd name="connsiteX1" fmla="*/ 5788 w 8769452"/>
              <a:gd name="connsiteY1" fmla="*/ 0 h 2285990"/>
              <a:gd name="connsiteX2" fmla="*/ 8769452 w 8769452"/>
              <a:gd name="connsiteY2" fmla="*/ 47 h 2285990"/>
              <a:gd name="connsiteX3" fmla="*/ 8351509 w 8769452"/>
              <a:gd name="connsiteY3" fmla="*/ 2285990 h 2285990"/>
              <a:gd name="connsiteX4" fmla="*/ 719 w 8769452"/>
              <a:gd name="connsiteY4" fmla="*/ 2278333 h 2285990"/>
              <a:gd name="connsiteX0" fmla="*/ 853 w 8767258"/>
              <a:gd name="connsiteY0" fmla="*/ 2285476 h 2285990"/>
              <a:gd name="connsiteX1" fmla="*/ 3594 w 8767258"/>
              <a:gd name="connsiteY1" fmla="*/ 0 h 2285990"/>
              <a:gd name="connsiteX2" fmla="*/ 8767258 w 8767258"/>
              <a:gd name="connsiteY2" fmla="*/ 47 h 2285990"/>
              <a:gd name="connsiteX3" fmla="*/ 8349315 w 8767258"/>
              <a:gd name="connsiteY3" fmla="*/ 2285990 h 2285990"/>
              <a:gd name="connsiteX4" fmla="*/ 853 w 8767258"/>
              <a:gd name="connsiteY4" fmla="*/ 2285476 h 2285990"/>
              <a:gd name="connsiteX0" fmla="*/ 6566 w 8772971"/>
              <a:gd name="connsiteY0" fmla="*/ 2285429 h 2285943"/>
              <a:gd name="connsiteX1" fmla="*/ 0 w 8772971"/>
              <a:gd name="connsiteY1" fmla="*/ 2334 h 2285943"/>
              <a:gd name="connsiteX2" fmla="*/ 8772971 w 8772971"/>
              <a:gd name="connsiteY2" fmla="*/ 0 h 2285943"/>
              <a:gd name="connsiteX3" fmla="*/ 8355028 w 8772971"/>
              <a:gd name="connsiteY3" fmla="*/ 2285943 h 2285943"/>
              <a:gd name="connsiteX4" fmla="*/ 6566 w 8772971"/>
              <a:gd name="connsiteY4" fmla="*/ 2285429 h 2285943"/>
              <a:gd name="connsiteX0" fmla="*/ 8893 w 8775298"/>
              <a:gd name="connsiteY0" fmla="*/ 2285429 h 2285943"/>
              <a:gd name="connsiteX1" fmla="*/ 0 w 8775298"/>
              <a:gd name="connsiteY1" fmla="*/ 11859 h 2285943"/>
              <a:gd name="connsiteX2" fmla="*/ 8775298 w 8775298"/>
              <a:gd name="connsiteY2" fmla="*/ 0 h 2285943"/>
              <a:gd name="connsiteX3" fmla="*/ 8357355 w 8775298"/>
              <a:gd name="connsiteY3" fmla="*/ 2285943 h 2285943"/>
              <a:gd name="connsiteX4" fmla="*/ 8893 w 8775298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4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4716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5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6567 w 8772972"/>
              <a:gd name="connsiteY0" fmla="*/ 2285429 h 2285943"/>
              <a:gd name="connsiteX1" fmla="*/ 0 w 8772972"/>
              <a:gd name="connsiteY1" fmla="*/ 2335 h 2285943"/>
              <a:gd name="connsiteX2" fmla="*/ 8772972 w 8772972"/>
              <a:gd name="connsiteY2" fmla="*/ 0 h 2285943"/>
              <a:gd name="connsiteX3" fmla="*/ 8355029 w 8772972"/>
              <a:gd name="connsiteY3" fmla="*/ 2285943 h 2285943"/>
              <a:gd name="connsiteX4" fmla="*/ 6567 w 8772972"/>
              <a:gd name="connsiteY4" fmla="*/ 2285429 h 2285943"/>
              <a:gd name="connsiteX0" fmla="*/ 6567 w 8841701"/>
              <a:gd name="connsiteY0" fmla="*/ 2283094 h 2283608"/>
              <a:gd name="connsiteX1" fmla="*/ 0 w 8841701"/>
              <a:gd name="connsiteY1" fmla="*/ 0 h 2283608"/>
              <a:gd name="connsiteX2" fmla="*/ 8841701 w 8841701"/>
              <a:gd name="connsiteY2" fmla="*/ 6458 h 2283608"/>
              <a:gd name="connsiteX3" fmla="*/ 8355029 w 8841701"/>
              <a:gd name="connsiteY3" fmla="*/ 2283608 h 2283608"/>
              <a:gd name="connsiteX4" fmla="*/ 6567 w 8841701"/>
              <a:gd name="connsiteY4" fmla="*/ 2283094 h 2283608"/>
              <a:gd name="connsiteX0" fmla="*/ 427 w 8857387"/>
              <a:gd name="connsiteY0" fmla="*/ 2276744 h 2283608"/>
              <a:gd name="connsiteX1" fmla="*/ 15686 w 8857387"/>
              <a:gd name="connsiteY1" fmla="*/ 0 h 2283608"/>
              <a:gd name="connsiteX2" fmla="*/ 8857387 w 8857387"/>
              <a:gd name="connsiteY2" fmla="*/ 6458 h 2283608"/>
              <a:gd name="connsiteX3" fmla="*/ 8370715 w 8857387"/>
              <a:gd name="connsiteY3" fmla="*/ 2283608 h 2283608"/>
              <a:gd name="connsiteX4" fmla="*/ 427 w 8857387"/>
              <a:gd name="connsiteY4" fmla="*/ 2276744 h 2283608"/>
              <a:gd name="connsiteX0" fmla="*/ 3450 w 8860410"/>
              <a:gd name="connsiteY0" fmla="*/ 2273569 h 2280433"/>
              <a:gd name="connsiteX1" fmla="*/ 0 w 8860410"/>
              <a:gd name="connsiteY1" fmla="*/ 0 h 2280433"/>
              <a:gd name="connsiteX2" fmla="*/ 8860410 w 8860410"/>
              <a:gd name="connsiteY2" fmla="*/ 3283 h 2280433"/>
              <a:gd name="connsiteX3" fmla="*/ 8373738 w 8860410"/>
              <a:gd name="connsiteY3" fmla="*/ 2280433 h 2280433"/>
              <a:gd name="connsiteX4" fmla="*/ 3450 w 8860410"/>
              <a:gd name="connsiteY4" fmla="*/ 2273569 h 22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0410" h="2280433">
                <a:moveTo>
                  <a:pt x="3450" y="2273569"/>
                </a:moveTo>
                <a:cubicBezTo>
                  <a:pt x="-345" y="1477321"/>
                  <a:pt x="3795" y="796248"/>
                  <a:pt x="0" y="0"/>
                </a:cubicBezTo>
                <a:lnTo>
                  <a:pt x="8860410" y="3283"/>
                </a:lnTo>
                <a:lnTo>
                  <a:pt x="8373738" y="2280433"/>
                </a:lnTo>
                <a:lnTo>
                  <a:pt x="3450" y="2273569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  <a:tileRect/>
          </a:gradFill>
        </p:spPr>
        <p:txBody>
          <a:bodyPr lIns="540000" tIns="792000" rIns="396000" bIns="828000" anchor="ctr" anchorCtr="0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via </a:t>
            </a:r>
            <a:r>
              <a:rPr lang="de-DE" dirty="0" err="1"/>
              <a:t>click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7104572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posal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307EFE5B-408A-4648-BDD4-0DF802EBA0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96600" cy="6858000"/>
          </a:xfrm>
          <a:prstGeom prst="rect">
            <a:avLst/>
          </a:prstGeom>
        </p:spPr>
      </p:pic>
      <p:sp>
        <p:nvSpPr>
          <p:cNvPr id="6" name="Frihandsfigur 7">
            <a:extLst>
              <a:ext uri="{FF2B5EF4-FFF2-40B4-BE49-F238E27FC236}">
                <a16:creationId xmlns:a16="http://schemas.microsoft.com/office/drawing/2014/main" id="{CB2265CB-9144-9943-874C-518E4715112E}"/>
              </a:ext>
            </a:extLst>
          </p:cNvPr>
          <p:cNvSpPr/>
          <p:nvPr/>
        </p:nvSpPr>
        <p:spPr>
          <a:xfrm>
            <a:off x="9439275" y="0"/>
            <a:ext cx="2752725" cy="6867525"/>
          </a:xfrm>
          <a:custGeom>
            <a:avLst/>
            <a:gdLst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52725 w 2752725"/>
              <a:gd name="connsiteY3" fmla="*/ 9525 h 6867525"/>
              <a:gd name="connsiteX4" fmla="*/ 1457325 w 275272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2725" h="6867525">
                <a:moveTo>
                  <a:pt x="1457325" y="0"/>
                </a:moveTo>
                <a:lnTo>
                  <a:pt x="0" y="6867525"/>
                </a:lnTo>
                <a:lnTo>
                  <a:pt x="2752725" y="6867525"/>
                </a:lnTo>
                <a:lnTo>
                  <a:pt x="2752725" y="9525"/>
                </a:lnTo>
                <a:lnTo>
                  <a:pt x="14573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Bild 8">
            <a:extLst>
              <a:ext uri="{FF2B5EF4-FFF2-40B4-BE49-F238E27FC236}">
                <a16:creationId xmlns:a16="http://schemas.microsoft.com/office/drawing/2014/main" id="{DC89E423-E0C7-9A4F-90AE-7A1F704837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75504" y="6234426"/>
            <a:ext cx="1784853" cy="434772"/>
          </a:xfrm>
          <a:prstGeom prst="rect">
            <a:avLst/>
          </a:prstGeom>
        </p:spPr>
      </p:pic>
      <p:sp>
        <p:nvSpPr>
          <p:cNvPr id="8" name="Rubrik 1">
            <a:extLst>
              <a:ext uri="{FF2B5EF4-FFF2-40B4-BE49-F238E27FC236}">
                <a16:creationId xmlns:a16="http://schemas.microsoft.com/office/drawing/2014/main" id="{70AD5520-5117-2741-8321-AE5FB3503B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9050" y="4388765"/>
            <a:ext cx="9022135" cy="2280433"/>
          </a:xfrm>
          <a:custGeom>
            <a:avLst/>
            <a:gdLst>
              <a:gd name="connsiteX0" fmla="*/ 0 w 9336360"/>
              <a:gd name="connsiteY0" fmla="*/ 2376386 h 2376386"/>
              <a:gd name="connsiteX1" fmla="*/ 594097 w 9336360"/>
              <a:gd name="connsiteY1" fmla="*/ 0 h 2376386"/>
              <a:gd name="connsiteX2" fmla="*/ 9336360 w 9336360"/>
              <a:gd name="connsiteY2" fmla="*/ 0 h 2376386"/>
              <a:gd name="connsiteX3" fmla="*/ 8742264 w 9336360"/>
              <a:gd name="connsiteY3" fmla="*/ 2376386 h 2376386"/>
              <a:gd name="connsiteX4" fmla="*/ 0 w 9336360"/>
              <a:gd name="connsiteY4" fmla="*/ 2376386 h 2376386"/>
              <a:gd name="connsiteX0" fmla="*/ 11384 w 9347744"/>
              <a:gd name="connsiteY0" fmla="*/ 2388743 h 2388743"/>
              <a:gd name="connsiteX1" fmla="*/ 0 w 9347744"/>
              <a:gd name="connsiteY1" fmla="*/ 0 h 2388743"/>
              <a:gd name="connsiteX2" fmla="*/ 9347744 w 9347744"/>
              <a:gd name="connsiteY2" fmla="*/ 12357 h 2388743"/>
              <a:gd name="connsiteX3" fmla="*/ 8753648 w 9347744"/>
              <a:gd name="connsiteY3" fmla="*/ 2388743 h 2388743"/>
              <a:gd name="connsiteX4" fmla="*/ 11384 w 9347744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753648 w 9063538"/>
              <a:gd name="connsiteY3" fmla="*/ 2388743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111097 w 9063538"/>
              <a:gd name="connsiteY3" fmla="*/ 2376386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605368 w 9063538"/>
              <a:gd name="connsiteY3" fmla="*/ 2388743 h 2388743"/>
              <a:gd name="connsiteX4" fmla="*/ 11384 w 9063538"/>
              <a:gd name="connsiteY4" fmla="*/ 2388743 h 2388743"/>
              <a:gd name="connsiteX0" fmla="*/ 11384 w 9034946"/>
              <a:gd name="connsiteY0" fmla="*/ 2388743 h 2388743"/>
              <a:gd name="connsiteX1" fmla="*/ 0 w 9034946"/>
              <a:gd name="connsiteY1" fmla="*/ 0 h 2388743"/>
              <a:gd name="connsiteX2" fmla="*/ 9034946 w 9034946"/>
              <a:gd name="connsiteY2" fmla="*/ 97865 h 2388743"/>
              <a:gd name="connsiteX3" fmla="*/ 8605368 w 9034946"/>
              <a:gd name="connsiteY3" fmla="*/ 2388743 h 2388743"/>
              <a:gd name="connsiteX4" fmla="*/ 11384 w 9034946"/>
              <a:gd name="connsiteY4" fmla="*/ 2388743 h 2388743"/>
              <a:gd name="connsiteX0" fmla="*/ 11384 w 9034946"/>
              <a:gd name="connsiteY0" fmla="*/ 2293646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11384 w 9034946"/>
              <a:gd name="connsiteY4" fmla="*/ 2293646 h 2293646"/>
              <a:gd name="connsiteX0" fmla="*/ 261559 w 9034946"/>
              <a:gd name="connsiteY0" fmla="*/ 2271701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261559 w 9034946"/>
              <a:gd name="connsiteY4" fmla="*/ 2271701 h 2293646"/>
              <a:gd name="connsiteX0" fmla="*/ 11384 w 8784771"/>
              <a:gd name="connsiteY0" fmla="*/ 2268933 h 2290878"/>
              <a:gd name="connsiteX1" fmla="*/ 0 w 8784771"/>
              <a:gd name="connsiteY1" fmla="*/ 11862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41122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539 w 8773926"/>
              <a:gd name="connsiteY0" fmla="*/ 2268933 h 2290878"/>
              <a:gd name="connsiteX1" fmla="*/ 10599 w 8773926"/>
              <a:gd name="connsiteY1" fmla="*/ 11861 h 2290878"/>
              <a:gd name="connsiteX2" fmla="*/ 8773926 w 8773926"/>
              <a:gd name="connsiteY2" fmla="*/ 0 h 2290878"/>
              <a:gd name="connsiteX3" fmla="*/ 8344348 w 8773926"/>
              <a:gd name="connsiteY3" fmla="*/ 2290878 h 2290878"/>
              <a:gd name="connsiteX4" fmla="*/ 539 w 8773926"/>
              <a:gd name="connsiteY4" fmla="*/ 2268933 h 2290878"/>
              <a:gd name="connsiteX0" fmla="*/ 11384 w 8784771"/>
              <a:gd name="connsiteY0" fmla="*/ 2268933 h 2290878"/>
              <a:gd name="connsiteX1" fmla="*/ 0 w 8784771"/>
              <a:gd name="connsiteY1" fmla="*/ 19176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19176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4236 w 8777623"/>
              <a:gd name="connsiteY0" fmla="*/ 2261618 h 2283563"/>
              <a:gd name="connsiteX1" fmla="*/ 0 w 8777623"/>
              <a:gd name="connsiteY1" fmla="*/ 11861 h 2283563"/>
              <a:gd name="connsiteX2" fmla="*/ 8777623 w 8777623"/>
              <a:gd name="connsiteY2" fmla="*/ 0 h 2283563"/>
              <a:gd name="connsiteX3" fmla="*/ 8348045 w 8777623"/>
              <a:gd name="connsiteY3" fmla="*/ 2283563 h 2283563"/>
              <a:gd name="connsiteX4" fmla="*/ 4236 w 8777623"/>
              <a:gd name="connsiteY4" fmla="*/ 2261618 h 2283563"/>
              <a:gd name="connsiteX0" fmla="*/ 1050 w 8774437"/>
              <a:gd name="connsiteY0" fmla="*/ 2261618 h 2283563"/>
              <a:gd name="connsiteX1" fmla="*/ 1467 w 8774437"/>
              <a:gd name="connsiteY1" fmla="*/ 4717 h 2283563"/>
              <a:gd name="connsiteX2" fmla="*/ 8774437 w 8774437"/>
              <a:gd name="connsiteY2" fmla="*/ 0 h 2283563"/>
              <a:gd name="connsiteX3" fmla="*/ 8344859 w 8774437"/>
              <a:gd name="connsiteY3" fmla="*/ 2283563 h 2283563"/>
              <a:gd name="connsiteX4" fmla="*/ 1050 w 8774437"/>
              <a:gd name="connsiteY4" fmla="*/ 2261618 h 2283563"/>
              <a:gd name="connsiteX0" fmla="*/ 1050 w 8769783"/>
              <a:gd name="connsiteY0" fmla="*/ 2256901 h 2278846"/>
              <a:gd name="connsiteX1" fmla="*/ 1467 w 8769783"/>
              <a:gd name="connsiteY1" fmla="*/ 0 h 2278846"/>
              <a:gd name="connsiteX2" fmla="*/ 8769783 w 8769783"/>
              <a:gd name="connsiteY2" fmla="*/ 46 h 2278846"/>
              <a:gd name="connsiteX3" fmla="*/ 8344859 w 8769783"/>
              <a:gd name="connsiteY3" fmla="*/ 2278846 h 2278846"/>
              <a:gd name="connsiteX4" fmla="*/ 1050 w 8769783"/>
              <a:gd name="connsiteY4" fmla="*/ 2256901 h 2278846"/>
              <a:gd name="connsiteX0" fmla="*/ 1050 w 8769783"/>
              <a:gd name="connsiteY0" fmla="*/ 2256901 h 2266939"/>
              <a:gd name="connsiteX1" fmla="*/ 1467 w 8769783"/>
              <a:gd name="connsiteY1" fmla="*/ 0 h 2266939"/>
              <a:gd name="connsiteX2" fmla="*/ 8769783 w 8769783"/>
              <a:gd name="connsiteY2" fmla="*/ 46 h 2266939"/>
              <a:gd name="connsiteX3" fmla="*/ 8347186 w 8769783"/>
              <a:gd name="connsiteY3" fmla="*/ 2266939 h 2266939"/>
              <a:gd name="connsiteX4" fmla="*/ 1050 w 8769783"/>
              <a:gd name="connsiteY4" fmla="*/ 2256901 h 2266939"/>
              <a:gd name="connsiteX0" fmla="*/ 1050 w 8769783"/>
              <a:gd name="connsiteY0" fmla="*/ 2256901 h 2264558"/>
              <a:gd name="connsiteX1" fmla="*/ 1467 w 8769783"/>
              <a:gd name="connsiteY1" fmla="*/ 0 h 2264558"/>
              <a:gd name="connsiteX2" fmla="*/ 8769783 w 8769783"/>
              <a:gd name="connsiteY2" fmla="*/ 46 h 2264558"/>
              <a:gd name="connsiteX3" fmla="*/ 8351840 w 8769783"/>
              <a:gd name="connsiteY3" fmla="*/ 2264558 h 2264558"/>
              <a:gd name="connsiteX4" fmla="*/ 1050 w 8769783"/>
              <a:gd name="connsiteY4" fmla="*/ 2256901 h 2264558"/>
              <a:gd name="connsiteX0" fmla="*/ 1050 w 8769783"/>
              <a:gd name="connsiteY0" fmla="*/ 2278286 h 2285943"/>
              <a:gd name="connsiteX1" fmla="*/ 1467 w 8769783"/>
              <a:gd name="connsiteY1" fmla="*/ 21385 h 2285943"/>
              <a:gd name="connsiteX2" fmla="*/ 8769783 w 8769783"/>
              <a:gd name="connsiteY2" fmla="*/ 0 h 2285943"/>
              <a:gd name="connsiteX3" fmla="*/ 8351840 w 8769783"/>
              <a:gd name="connsiteY3" fmla="*/ 2285943 h 2285943"/>
              <a:gd name="connsiteX4" fmla="*/ 1050 w 8769783"/>
              <a:gd name="connsiteY4" fmla="*/ 2278286 h 2285943"/>
              <a:gd name="connsiteX0" fmla="*/ 853 w 8769586"/>
              <a:gd name="connsiteY0" fmla="*/ 2278286 h 2285943"/>
              <a:gd name="connsiteX1" fmla="*/ 3596 w 8769586"/>
              <a:gd name="connsiteY1" fmla="*/ 4716 h 2285943"/>
              <a:gd name="connsiteX2" fmla="*/ 8769586 w 8769586"/>
              <a:gd name="connsiteY2" fmla="*/ 0 h 2285943"/>
              <a:gd name="connsiteX3" fmla="*/ 8351643 w 8769586"/>
              <a:gd name="connsiteY3" fmla="*/ 2285943 h 2285943"/>
              <a:gd name="connsiteX4" fmla="*/ 853 w 8769586"/>
              <a:gd name="connsiteY4" fmla="*/ 2278286 h 2285943"/>
              <a:gd name="connsiteX0" fmla="*/ 719 w 8769452"/>
              <a:gd name="connsiteY0" fmla="*/ 2278333 h 2285990"/>
              <a:gd name="connsiteX1" fmla="*/ 5788 w 8769452"/>
              <a:gd name="connsiteY1" fmla="*/ 0 h 2285990"/>
              <a:gd name="connsiteX2" fmla="*/ 8769452 w 8769452"/>
              <a:gd name="connsiteY2" fmla="*/ 47 h 2285990"/>
              <a:gd name="connsiteX3" fmla="*/ 8351509 w 8769452"/>
              <a:gd name="connsiteY3" fmla="*/ 2285990 h 2285990"/>
              <a:gd name="connsiteX4" fmla="*/ 719 w 8769452"/>
              <a:gd name="connsiteY4" fmla="*/ 2278333 h 2285990"/>
              <a:gd name="connsiteX0" fmla="*/ 853 w 8767258"/>
              <a:gd name="connsiteY0" fmla="*/ 2285476 h 2285990"/>
              <a:gd name="connsiteX1" fmla="*/ 3594 w 8767258"/>
              <a:gd name="connsiteY1" fmla="*/ 0 h 2285990"/>
              <a:gd name="connsiteX2" fmla="*/ 8767258 w 8767258"/>
              <a:gd name="connsiteY2" fmla="*/ 47 h 2285990"/>
              <a:gd name="connsiteX3" fmla="*/ 8349315 w 8767258"/>
              <a:gd name="connsiteY3" fmla="*/ 2285990 h 2285990"/>
              <a:gd name="connsiteX4" fmla="*/ 853 w 8767258"/>
              <a:gd name="connsiteY4" fmla="*/ 2285476 h 2285990"/>
              <a:gd name="connsiteX0" fmla="*/ 6566 w 8772971"/>
              <a:gd name="connsiteY0" fmla="*/ 2285429 h 2285943"/>
              <a:gd name="connsiteX1" fmla="*/ 0 w 8772971"/>
              <a:gd name="connsiteY1" fmla="*/ 2334 h 2285943"/>
              <a:gd name="connsiteX2" fmla="*/ 8772971 w 8772971"/>
              <a:gd name="connsiteY2" fmla="*/ 0 h 2285943"/>
              <a:gd name="connsiteX3" fmla="*/ 8355028 w 8772971"/>
              <a:gd name="connsiteY3" fmla="*/ 2285943 h 2285943"/>
              <a:gd name="connsiteX4" fmla="*/ 6566 w 8772971"/>
              <a:gd name="connsiteY4" fmla="*/ 2285429 h 2285943"/>
              <a:gd name="connsiteX0" fmla="*/ 8893 w 8775298"/>
              <a:gd name="connsiteY0" fmla="*/ 2285429 h 2285943"/>
              <a:gd name="connsiteX1" fmla="*/ 0 w 8775298"/>
              <a:gd name="connsiteY1" fmla="*/ 11859 h 2285943"/>
              <a:gd name="connsiteX2" fmla="*/ 8775298 w 8775298"/>
              <a:gd name="connsiteY2" fmla="*/ 0 h 2285943"/>
              <a:gd name="connsiteX3" fmla="*/ 8357355 w 8775298"/>
              <a:gd name="connsiteY3" fmla="*/ 2285943 h 2285943"/>
              <a:gd name="connsiteX4" fmla="*/ 8893 w 8775298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4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4716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5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6567 w 8772972"/>
              <a:gd name="connsiteY0" fmla="*/ 2285429 h 2285943"/>
              <a:gd name="connsiteX1" fmla="*/ 0 w 8772972"/>
              <a:gd name="connsiteY1" fmla="*/ 2335 h 2285943"/>
              <a:gd name="connsiteX2" fmla="*/ 8772972 w 8772972"/>
              <a:gd name="connsiteY2" fmla="*/ 0 h 2285943"/>
              <a:gd name="connsiteX3" fmla="*/ 8355029 w 8772972"/>
              <a:gd name="connsiteY3" fmla="*/ 2285943 h 2285943"/>
              <a:gd name="connsiteX4" fmla="*/ 6567 w 8772972"/>
              <a:gd name="connsiteY4" fmla="*/ 2285429 h 2285943"/>
              <a:gd name="connsiteX0" fmla="*/ 6567 w 8841701"/>
              <a:gd name="connsiteY0" fmla="*/ 2283094 h 2283608"/>
              <a:gd name="connsiteX1" fmla="*/ 0 w 8841701"/>
              <a:gd name="connsiteY1" fmla="*/ 0 h 2283608"/>
              <a:gd name="connsiteX2" fmla="*/ 8841701 w 8841701"/>
              <a:gd name="connsiteY2" fmla="*/ 6458 h 2283608"/>
              <a:gd name="connsiteX3" fmla="*/ 8355029 w 8841701"/>
              <a:gd name="connsiteY3" fmla="*/ 2283608 h 2283608"/>
              <a:gd name="connsiteX4" fmla="*/ 6567 w 8841701"/>
              <a:gd name="connsiteY4" fmla="*/ 2283094 h 2283608"/>
              <a:gd name="connsiteX0" fmla="*/ 427 w 8857387"/>
              <a:gd name="connsiteY0" fmla="*/ 2276744 h 2283608"/>
              <a:gd name="connsiteX1" fmla="*/ 15686 w 8857387"/>
              <a:gd name="connsiteY1" fmla="*/ 0 h 2283608"/>
              <a:gd name="connsiteX2" fmla="*/ 8857387 w 8857387"/>
              <a:gd name="connsiteY2" fmla="*/ 6458 h 2283608"/>
              <a:gd name="connsiteX3" fmla="*/ 8370715 w 8857387"/>
              <a:gd name="connsiteY3" fmla="*/ 2283608 h 2283608"/>
              <a:gd name="connsiteX4" fmla="*/ 427 w 8857387"/>
              <a:gd name="connsiteY4" fmla="*/ 2276744 h 2283608"/>
              <a:gd name="connsiteX0" fmla="*/ 3450 w 8860410"/>
              <a:gd name="connsiteY0" fmla="*/ 2273569 h 2280433"/>
              <a:gd name="connsiteX1" fmla="*/ 0 w 8860410"/>
              <a:gd name="connsiteY1" fmla="*/ 0 h 2280433"/>
              <a:gd name="connsiteX2" fmla="*/ 8860410 w 8860410"/>
              <a:gd name="connsiteY2" fmla="*/ 3283 h 2280433"/>
              <a:gd name="connsiteX3" fmla="*/ 8373738 w 8860410"/>
              <a:gd name="connsiteY3" fmla="*/ 2280433 h 2280433"/>
              <a:gd name="connsiteX4" fmla="*/ 3450 w 8860410"/>
              <a:gd name="connsiteY4" fmla="*/ 2273569 h 22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0410" h="2280433">
                <a:moveTo>
                  <a:pt x="3450" y="2273569"/>
                </a:moveTo>
                <a:cubicBezTo>
                  <a:pt x="-345" y="1477321"/>
                  <a:pt x="3795" y="796248"/>
                  <a:pt x="0" y="0"/>
                </a:cubicBezTo>
                <a:lnTo>
                  <a:pt x="8860410" y="3283"/>
                </a:lnTo>
                <a:lnTo>
                  <a:pt x="8373738" y="2280433"/>
                </a:lnTo>
                <a:lnTo>
                  <a:pt x="3450" y="2273569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  <a:tileRect/>
          </a:gradFill>
        </p:spPr>
        <p:txBody>
          <a:bodyPr lIns="540000" tIns="792000" rIns="396000" bIns="828000" anchor="ctr" anchorCtr="0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via </a:t>
            </a:r>
            <a:r>
              <a:rPr lang="de-DE" dirty="0" err="1"/>
              <a:t>click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568792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posal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A5C76355-F486-BB4F-9071-05C2755119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099800" cy="6858000"/>
          </a:xfrm>
          <a:prstGeom prst="rect">
            <a:avLst/>
          </a:prstGeom>
        </p:spPr>
      </p:pic>
      <p:sp>
        <p:nvSpPr>
          <p:cNvPr id="6" name="Frihandsfigur 7">
            <a:extLst>
              <a:ext uri="{FF2B5EF4-FFF2-40B4-BE49-F238E27FC236}">
                <a16:creationId xmlns:a16="http://schemas.microsoft.com/office/drawing/2014/main" id="{CB2265CB-9144-9943-874C-518E4715112E}"/>
              </a:ext>
            </a:extLst>
          </p:cNvPr>
          <p:cNvSpPr/>
          <p:nvPr/>
        </p:nvSpPr>
        <p:spPr>
          <a:xfrm>
            <a:off x="9439275" y="0"/>
            <a:ext cx="2752725" cy="6867525"/>
          </a:xfrm>
          <a:custGeom>
            <a:avLst/>
            <a:gdLst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52725 w 2752725"/>
              <a:gd name="connsiteY3" fmla="*/ 9525 h 6867525"/>
              <a:gd name="connsiteX4" fmla="*/ 1457325 w 275272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2725" h="6867525">
                <a:moveTo>
                  <a:pt x="1457325" y="0"/>
                </a:moveTo>
                <a:lnTo>
                  <a:pt x="0" y="6867525"/>
                </a:lnTo>
                <a:lnTo>
                  <a:pt x="2752725" y="6867525"/>
                </a:lnTo>
                <a:lnTo>
                  <a:pt x="2752725" y="9525"/>
                </a:lnTo>
                <a:lnTo>
                  <a:pt x="14573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Bild 8">
            <a:extLst>
              <a:ext uri="{FF2B5EF4-FFF2-40B4-BE49-F238E27FC236}">
                <a16:creationId xmlns:a16="http://schemas.microsoft.com/office/drawing/2014/main" id="{DC89E423-E0C7-9A4F-90AE-7A1F704837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75504" y="6234426"/>
            <a:ext cx="1784853" cy="434772"/>
          </a:xfrm>
          <a:prstGeom prst="rect">
            <a:avLst/>
          </a:prstGeom>
        </p:spPr>
      </p:pic>
      <p:sp>
        <p:nvSpPr>
          <p:cNvPr id="7" name="Rubrik 1">
            <a:extLst>
              <a:ext uri="{FF2B5EF4-FFF2-40B4-BE49-F238E27FC236}">
                <a16:creationId xmlns:a16="http://schemas.microsoft.com/office/drawing/2014/main" id="{3EF3795A-0AFC-2C45-B129-ED5A9A90A6A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9050" y="4388765"/>
            <a:ext cx="9022135" cy="2280433"/>
          </a:xfrm>
          <a:custGeom>
            <a:avLst/>
            <a:gdLst>
              <a:gd name="connsiteX0" fmla="*/ 0 w 9336360"/>
              <a:gd name="connsiteY0" fmla="*/ 2376386 h 2376386"/>
              <a:gd name="connsiteX1" fmla="*/ 594097 w 9336360"/>
              <a:gd name="connsiteY1" fmla="*/ 0 h 2376386"/>
              <a:gd name="connsiteX2" fmla="*/ 9336360 w 9336360"/>
              <a:gd name="connsiteY2" fmla="*/ 0 h 2376386"/>
              <a:gd name="connsiteX3" fmla="*/ 8742264 w 9336360"/>
              <a:gd name="connsiteY3" fmla="*/ 2376386 h 2376386"/>
              <a:gd name="connsiteX4" fmla="*/ 0 w 9336360"/>
              <a:gd name="connsiteY4" fmla="*/ 2376386 h 2376386"/>
              <a:gd name="connsiteX0" fmla="*/ 11384 w 9347744"/>
              <a:gd name="connsiteY0" fmla="*/ 2388743 h 2388743"/>
              <a:gd name="connsiteX1" fmla="*/ 0 w 9347744"/>
              <a:gd name="connsiteY1" fmla="*/ 0 h 2388743"/>
              <a:gd name="connsiteX2" fmla="*/ 9347744 w 9347744"/>
              <a:gd name="connsiteY2" fmla="*/ 12357 h 2388743"/>
              <a:gd name="connsiteX3" fmla="*/ 8753648 w 9347744"/>
              <a:gd name="connsiteY3" fmla="*/ 2388743 h 2388743"/>
              <a:gd name="connsiteX4" fmla="*/ 11384 w 9347744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753648 w 9063538"/>
              <a:gd name="connsiteY3" fmla="*/ 2388743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111097 w 9063538"/>
              <a:gd name="connsiteY3" fmla="*/ 2376386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605368 w 9063538"/>
              <a:gd name="connsiteY3" fmla="*/ 2388743 h 2388743"/>
              <a:gd name="connsiteX4" fmla="*/ 11384 w 9063538"/>
              <a:gd name="connsiteY4" fmla="*/ 2388743 h 2388743"/>
              <a:gd name="connsiteX0" fmla="*/ 11384 w 9034946"/>
              <a:gd name="connsiteY0" fmla="*/ 2388743 h 2388743"/>
              <a:gd name="connsiteX1" fmla="*/ 0 w 9034946"/>
              <a:gd name="connsiteY1" fmla="*/ 0 h 2388743"/>
              <a:gd name="connsiteX2" fmla="*/ 9034946 w 9034946"/>
              <a:gd name="connsiteY2" fmla="*/ 97865 h 2388743"/>
              <a:gd name="connsiteX3" fmla="*/ 8605368 w 9034946"/>
              <a:gd name="connsiteY3" fmla="*/ 2388743 h 2388743"/>
              <a:gd name="connsiteX4" fmla="*/ 11384 w 9034946"/>
              <a:gd name="connsiteY4" fmla="*/ 2388743 h 2388743"/>
              <a:gd name="connsiteX0" fmla="*/ 11384 w 9034946"/>
              <a:gd name="connsiteY0" fmla="*/ 2293646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11384 w 9034946"/>
              <a:gd name="connsiteY4" fmla="*/ 2293646 h 2293646"/>
              <a:gd name="connsiteX0" fmla="*/ 261559 w 9034946"/>
              <a:gd name="connsiteY0" fmla="*/ 2271701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261559 w 9034946"/>
              <a:gd name="connsiteY4" fmla="*/ 2271701 h 2293646"/>
              <a:gd name="connsiteX0" fmla="*/ 11384 w 8784771"/>
              <a:gd name="connsiteY0" fmla="*/ 2268933 h 2290878"/>
              <a:gd name="connsiteX1" fmla="*/ 0 w 8784771"/>
              <a:gd name="connsiteY1" fmla="*/ 11862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41122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539 w 8773926"/>
              <a:gd name="connsiteY0" fmla="*/ 2268933 h 2290878"/>
              <a:gd name="connsiteX1" fmla="*/ 10599 w 8773926"/>
              <a:gd name="connsiteY1" fmla="*/ 11861 h 2290878"/>
              <a:gd name="connsiteX2" fmla="*/ 8773926 w 8773926"/>
              <a:gd name="connsiteY2" fmla="*/ 0 h 2290878"/>
              <a:gd name="connsiteX3" fmla="*/ 8344348 w 8773926"/>
              <a:gd name="connsiteY3" fmla="*/ 2290878 h 2290878"/>
              <a:gd name="connsiteX4" fmla="*/ 539 w 8773926"/>
              <a:gd name="connsiteY4" fmla="*/ 2268933 h 2290878"/>
              <a:gd name="connsiteX0" fmla="*/ 11384 w 8784771"/>
              <a:gd name="connsiteY0" fmla="*/ 2268933 h 2290878"/>
              <a:gd name="connsiteX1" fmla="*/ 0 w 8784771"/>
              <a:gd name="connsiteY1" fmla="*/ 19176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19176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4236 w 8777623"/>
              <a:gd name="connsiteY0" fmla="*/ 2261618 h 2283563"/>
              <a:gd name="connsiteX1" fmla="*/ 0 w 8777623"/>
              <a:gd name="connsiteY1" fmla="*/ 11861 h 2283563"/>
              <a:gd name="connsiteX2" fmla="*/ 8777623 w 8777623"/>
              <a:gd name="connsiteY2" fmla="*/ 0 h 2283563"/>
              <a:gd name="connsiteX3" fmla="*/ 8348045 w 8777623"/>
              <a:gd name="connsiteY3" fmla="*/ 2283563 h 2283563"/>
              <a:gd name="connsiteX4" fmla="*/ 4236 w 8777623"/>
              <a:gd name="connsiteY4" fmla="*/ 2261618 h 2283563"/>
              <a:gd name="connsiteX0" fmla="*/ 1050 w 8774437"/>
              <a:gd name="connsiteY0" fmla="*/ 2261618 h 2283563"/>
              <a:gd name="connsiteX1" fmla="*/ 1467 w 8774437"/>
              <a:gd name="connsiteY1" fmla="*/ 4717 h 2283563"/>
              <a:gd name="connsiteX2" fmla="*/ 8774437 w 8774437"/>
              <a:gd name="connsiteY2" fmla="*/ 0 h 2283563"/>
              <a:gd name="connsiteX3" fmla="*/ 8344859 w 8774437"/>
              <a:gd name="connsiteY3" fmla="*/ 2283563 h 2283563"/>
              <a:gd name="connsiteX4" fmla="*/ 1050 w 8774437"/>
              <a:gd name="connsiteY4" fmla="*/ 2261618 h 2283563"/>
              <a:gd name="connsiteX0" fmla="*/ 1050 w 8769783"/>
              <a:gd name="connsiteY0" fmla="*/ 2256901 h 2278846"/>
              <a:gd name="connsiteX1" fmla="*/ 1467 w 8769783"/>
              <a:gd name="connsiteY1" fmla="*/ 0 h 2278846"/>
              <a:gd name="connsiteX2" fmla="*/ 8769783 w 8769783"/>
              <a:gd name="connsiteY2" fmla="*/ 46 h 2278846"/>
              <a:gd name="connsiteX3" fmla="*/ 8344859 w 8769783"/>
              <a:gd name="connsiteY3" fmla="*/ 2278846 h 2278846"/>
              <a:gd name="connsiteX4" fmla="*/ 1050 w 8769783"/>
              <a:gd name="connsiteY4" fmla="*/ 2256901 h 2278846"/>
              <a:gd name="connsiteX0" fmla="*/ 1050 w 8769783"/>
              <a:gd name="connsiteY0" fmla="*/ 2256901 h 2266939"/>
              <a:gd name="connsiteX1" fmla="*/ 1467 w 8769783"/>
              <a:gd name="connsiteY1" fmla="*/ 0 h 2266939"/>
              <a:gd name="connsiteX2" fmla="*/ 8769783 w 8769783"/>
              <a:gd name="connsiteY2" fmla="*/ 46 h 2266939"/>
              <a:gd name="connsiteX3" fmla="*/ 8347186 w 8769783"/>
              <a:gd name="connsiteY3" fmla="*/ 2266939 h 2266939"/>
              <a:gd name="connsiteX4" fmla="*/ 1050 w 8769783"/>
              <a:gd name="connsiteY4" fmla="*/ 2256901 h 2266939"/>
              <a:gd name="connsiteX0" fmla="*/ 1050 w 8769783"/>
              <a:gd name="connsiteY0" fmla="*/ 2256901 h 2264558"/>
              <a:gd name="connsiteX1" fmla="*/ 1467 w 8769783"/>
              <a:gd name="connsiteY1" fmla="*/ 0 h 2264558"/>
              <a:gd name="connsiteX2" fmla="*/ 8769783 w 8769783"/>
              <a:gd name="connsiteY2" fmla="*/ 46 h 2264558"/>
              <a:gd name="connsiteX3" fmla="*/ 8351840 w 8769783"/>
              <a:gd name="connsiteY3" fmla="*/ 2264558 h 2264558"/>
              <a:gd name="connsiteX4" fmla="*/ 1050 w 8769783"/>
              <a:gd name="connsiteY4" fmla="*/ 2256901 h 2264558"/>
              <a:gd name="connsiteX0" fmla="*/ 1050 w 8769783"/>
              <a:gd name="connsiteY0" fmla="*/ 2278286 h 2285943"/>
              <a:gd name="connsiteX1" fmla="*/ 1467 w 8769783"/>
              <a:gd name="connsiteY1" fmla="*/ 21385 h 2285943"/>
              <a:gd name="connsiteX2" fmla="*/ 8769783 w 8769783"/>
              <a:gd name="connsiteY2" fmla="*/ 0 h 2285943"/>
              <a:gd name="connsiteX3" fmla="*/ 8351840 w 8769783"/>
              <a:gd name="connsiteY3" fmla="*/ 2285943 h 2285943"/>
              <a:gd name="connsiteX4" fmla="*/ 1050 w 8769783"/>
              <a:gd name="connsiteY4" fmla="*/ 2278286 h 2285943"/>
              <a:gd name="connsiteX0" fmla="*/ 853 w 8769586"/>
              <a:gd name="connsiteY0" fmla="*/ 2278286 h 2285943"/>
              <a:gd name="connsiteX1" fmla="*/ 3596 w 8769586"/>
              <a:gd name="connsiteY1" fmla="*/ 4716 h 2285943"/>
              <a:gd name="connsiteX2" fmla="*/ 8769586 w 8769586"/>
              <a:gd name="connsiteY2" fmla="*/ 0 h 2285943"/>
              <a:gd name="connsiteX3" fmla="*/ 8351643 w 8769586"/>
              <a:gd name="connsiteY3" fmla="*/ 2285943 h 2285943"/>
              <a:gd name="connsiteX4" fmla="*/ 853 w 8769586"/>
              <a:gd name="connsiteY4" fmla="*/ 2278286 h 2285943"/>
              <a:gd name="connsiteX0" fmla="*/ 719 w 8769452"/>
              <a:gd name="connsiteY0" fmla="*/ 2278333 h 2285990"/>
              <a:gd name="connsiteX1" fmla="*/ 5788 w 8769452"/>
              <a:gd name="connsiteY1" fmla="*/ 0 h 2285990"/>
              <a:gd name="connsiteX2" fmla="*/ 8769452 w 8769452"/>
              <a:gd name="connsiteY2" fmla="*/ 47 h 2285990"/>
              <a:gd name="connsiteX3" fmla="*/ 8351509 w 8769452"/>
              <a:gd name="connsiteY3" fmla="*/ 2285990 h 2285990"/>
              <a:gd name="connsiteX4" fmla="*/ 719 w 8769452"/>
              <a:gd name="connsiteY4" fmla="*/ 2278333 h 2285990"/>
              <a:gd name="connsiteX0" fmla="*/ 853 w 8767258"/>
              <a:gd name="connsiteY0" fmla="*/ 2285476 h 2285990"/>
              <a:gd name="connsiteX1" fmla="*/ 3594 w 8767258"/>
              <a:gd name="connsiteY1" fmla="*/ 0 h 2285990"/>
              <a:gd name="connsiteX2" fmla="*/ 8767258 w 8767258"/>
              <a:gd name="connsiteY2" fmla="*/ 47 h 2285990"/>
              <a:gd name="connsiteX3" fmla="*/ 8349315 w 8767258"/>
              <a:gd name="connsiteY3" fmla="*/ 2285990 h 2285990"/>
              <a:gd name="connsiteX4" fmla="*/ 853 w 8767258"/>
              <a:gd name="connsiteY4" fmla="*/ 2285476 h 2285990"/>
              <a:gd name="connsiteX0" fmla="*/ 6566 w 8772971"/>
              <a:gd name="connsiteY0" fmla="*/ 2285429 h 2285943"/>
              <a:gd name="connsiteX1" fmla="*/ 0 w 8772971"/>
              <a:gd name="connsiteY1" fmla="*/ 2334 h 2285943"/>
              <a:gd name="connsiteX2" fmla="*/ 8772971 w 8772971"/>
              <a:gd name="connsiteY2" fmla="*/ 0 h 2285943"/>
              <a:gd name="connsiteX3" fmla="*/ 8355028 w 8772971"/>
              <a:gd name="connsiteY3" fmla="*/ 2285943 h 2285943"/>
              <a:gd name="connsiteX4" fmla="*/ 6566 w 8772971"/>
              <a:gd name="connsiteY4" fmla="*/ 2285429 h 2285943"/>
              <a:gd name="connsiteX0" fmla="*/ 8893 w 8775298"/>
              <a:gd name="connsiteY0" fmla="*/ 2285429 h 2285943"/>
              <a:gd name="connsiteX1" fmla="*/ 0 w 8775298"/>
              <a:gd name="connsiteY1" fmla="*/ 11859 h 2285943"/>
              <a:gd name="connsiteX2" fmla="*/ 8775298 w 8775298"/>
              <a:gd name="connsiteY2" fmla="*/ 0 h 2285943"/>
              <a:gd name="connsiteX3" fmla="*/ 8357355 w 8775298"/>
              <a:gd name="connsiteY3" fmla="*/ 2285943 h 2285943"/>
              <a:gd name="connsiteX4" fmla="*/ 8893 w 8775298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4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4716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5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6567 w 8772972"/>
              <a:gd name="connsiteY0" fmla="*/ 2285429 h 2285943"/>
              <a:gd name="connsiteX1" fmla="*/ 0 w 8772972"/>
              <a:gd name="connsiteY1" fmla="*/ 2335 h 2285943"/>
              <a:gd name="connsiteX2" fmla="*/ 8772972 w 8772972"/>
              <a:gd name="connsiteY2" fmla="*/ 0 h 2285943"/>
              <a:gd name="connsiteX3" fmla="*/ 8355029 w 8772972"/>
              <a:gd name="connsiteY3" fmla="*/ 2285943 h 2285943"/>
              <a:gd name="connsiteX4" fmla="*/ 6567 w 8772972"/>
              <a:gd name="connsiteY4" fmla="*/ 2285429 h 2285943"/>
              <a:gd name="connsiteX0" fmla="*/ 6567 w 8841701"/>
              <a:gd name="connsiteY0" fmla="*/ 2283094 h 2283608"/>
              <a:gd name="connsiteX1" fmla="*/ 0 w 8841701"/>
              <a:gd name="connsiteY1" fmla="*/ 0 h 2283608"/>
              <a:gd name="connsiteX2" fmla="*/ 8841701 w 8841701"/>
              <a:gd name="connsiteY2" fmla="*/ 6458 h 2283608"/>
              <a:gd name="connsiteX3" fmla="*/ 8355029 w 8841701"/>
              <a:gd name="connsiteY3" fmla="*/ 2283608 h 2283608"/>
              <a:gd name="connsiteX4" fmla="*/ 6567 w 8841701"/>
              <a:gd name="connsiteY4" fmla="*/ 2283094 h 2283608"/>
              <a:gd name="connsiteX0" fmla="*/ 427 w 8857387"/>
              <a:gd name="connsiteY0" fmla="*/ 2276744 h 2283608"/>
              <a:gd name="connsiteX1" fmla="*/ 15686 w 8857387"/>
              <a:gd name="connsiteY1" fmla="*/ 0 h 2283608"/>
              <a:gd name="connsiteX2" fmla="*/ 8857387 w 8857387"/>
              <a:gd name="connsiteY2" fmla="*/ 6458 h 2283608"/>
              <a:gd name="connsiteX3" fmla="*/ 8370715 w 8857387"/>
              <a:gd name="connsiteY3" fmla="*/ 2283608 h 2283608"/>
              <a:gd name="connsiteX4" fmla="*/ 427 w 8857387"/>
              <a:gd name="connsiteY4" fmla="*/ 2276744 h 2283608"/>
              <a:gd name="connsiteX0" fmla="*/ 3450 w 8860410"/>
              <a:gd name="connsiteY0" fmla="*/ 2273569 h 2280433"/>
              <a:gd name="connsiteX1" fmla="*/ 0 w 8860410"/>
              <a:gd name="connsiteY1" fmla="*/ 0 h 2280433"/>
              <a:gd name="connsiteX2" fmla="*/ 8860410 w 8860410"/>
              <a:gd name="connsiteY2" fmla="*/ 3283 h 2280433"/>
              <a:gd name="connsiteX3" fmla="*/ 8373738 w 8860410"/>
              <a:gd name="connsiteY3" fmla="*/ 2280433 h 2280433"/>
              <a:gd name="connsiteX4" fmla="*/ 3450 w 8860410"/>
              <a:gd name="connsiteY4" fmla="*/ 2273569 h 22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0410" h="2280433">
                <a:moveTo>
                  <a:pt x="3450" y="2273569"/>
                </a:moveTo>
                <a:cubicBezTo>
                  <a:pt x="-345" y="1477321"/>
                  <a:pt x="3795" y="796248"/>
                  <a:pt x="0" y="0"/>
                </a:cubicBezTo>
                <a:lnTo>
                  <a:pt x="8860410" y="3283"/>
                </a:lnTo>
                <a:lnTo>
                  <a:pt x="8373738" y="2280433"/>
                </a:lnTo>
                <a:lnTo>
                  <a:pt x="3450" y="2273569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  <a:tileRect/>
          </a:gradFill>
        </p:spPr>
        <p:txBody>
          <a:bodyPr lIns="540000" tIns="792000" rIns="396000" bIns="828000" anchor="ctr" anchorCtr="0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via </a:t>
            </a:r>
            <a:r>
              <a:rPr lang="de-DE" dirty="0" err="1"/>
              <a:t>click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829922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posal only for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37CC51CC-ED01-A349-983C-17C26397500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-1458686" y="0"/>
            <a:ext cx="12337143" cy="6863237"/>
          </a:xfrm>
          <a:prstGeom prst="parallelogram">
            <a:avLst>
              <a:gd name="adj" fmla="val 21096"/>
            </a:avLst>
          </a:prstGeom>
          <a:noFill/>
          <a:effectLst/>
        </p:spPr>
        <p:txBody>
          <a:bodyPr anchor="t">
            <a:normAutofit/>
          </a:bodyPr>
          <a:lstStyle>
            <a:lvl1pPr marL="0" indent="0" algn="l">
              <a:buNone/>
              <a:defRPr sz="1400" b="0" i="0" baseline="0">
                <a:solidFill>
                  <a:schemeClr val="bg2"/>
                </a:solidFill>
                <a:latin typeface="+mn-lt"/>
                <a:ea typeface="Roboto Medium" charset="0"/>
                <a:cs typeface="Roboto Medium" charset="0"/>
              </a:defRPr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6" name="Frihandsfigur 8">
            <a:extLst>
              <a:ext uri="{FF2B5EF4-FFF2-40B4-BE49-F238E27FC236}">
                <a16:creationId xmlns:a16="http://schemas.microsoft.com/office/drawing/2014/main" id="{1F4F273C-5A08-CE47-963A-FACDEA548069}"/>
              </a:ext>
            </a:extLst>
          </p:cNvPr>
          <p:cNvSpPr/>
          <p:nvPr userDrawn="1"/>
        </p:nvSpPr>
        <p:spPr>
          <a:xfrm>
            <a:off x="9439276" y="-15875"/>
            <a:ext cx="2769131" cy="6893448"/>
          </a:xfrm>
          <a:custGeom>
            <a:avLst/>
            <a:gdLst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52725 w 2752725"/>
              <a:gd name="connsiteY3" fmla="*/ 9525 h 6867525"/>
              <a:gd name="connsiteX4" fmla="*/ 1457325 w 2752725"/>
              <a:gd name="connsiteY4" fmla="*/ 0 h 6867525"/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46375 w 2752725"/>
              <a:gd name="connsiteY3" fmla="*/ 0 h 6867525"/>
              <a:gd name="connsiteX4" fmla="*/ 1457325 w 2752725"/>
              <a:gd name="connsiteY4" fmla="*/ 0 h 6867525"/>
              <a:gd name="connsiteX0" fmla="*/ 1457325 w 2752725"/>
              <a:gd name="connsiteY0" fmla="*/ 0 h 6867525"/>
              <a:gd name="connsiteX1" fmla="*/ 0 w 2752725"/>
              <a:gd name="connsiteY1" fmla="*/ 6867525 h 6867525"/>
              <a:gd name="connsiteX2" fmla="*/ 2752725 w 2752725"/>
              <a:gd name="connsiteY2" fmla="*/ 6867525 h 6867525"/>
              <a:gd name="connsiteX3" fmla="*/ 2749550 w 2752725"/>
              <a:gd name="connsiteY3" fmla="*/ 3175 h 6867525"/>
              <a:gd name="connsiteX4" fmla="*/ 1457325 w 2752725"/>
              <a:gd name="connsiteY4" fmla="*/ 0 h 6867525"/>
              <a:gd name="connsiteX0" fmla="*/ 1457325 w 2768756"/>
              <a:gd name="connsiteY0" fmla="*/ 15875 h 6883400"/>
              <a:gd name="connsiteX1" fmla="*/ 0 w 2768756"/>
              <a:gd name="connsiteY1" fmla="*/ 6883400 h 6883400"/>
              <a:gd name="connsiteX2" fmla="*/ 2752725 w 2768756"/>
              <a:gd name="connsiteY2" fmla="*/ 6883400 h 6883400"/>
              <a:gd name="connsiteX3" fmla="*/ 2768600 w 2768756"/>
              <a:gd name="connsiteY3" fmla="*/ 0 h 6883400"/>
              <a:gd name="connsiteX4" fmla="*/ 1457325 w 2768756"/>
              <a:gd name="connsiteY4" fmla="*/ 15875 h 6883400"/>
              <a:gd name="connsiteX0" fmla="*/ 1457325 w 2769131"/>
              <a:gd name="connsiteY0" fmla="*/ 15875 h 6893448"/>
              <a:gd name="connsiteX1" fmla="*/ 0 w 2769131"/>
              <a:gd name="connsiteY1" fmla="*/ 6883400 h 6893448"/>
              <a:gd name="connsiteX2" fmla="*/ 2767797 w 2769131"/>
              <a:gd name="connsiteY2" fmla="*/ 6893448 h 6893448"/>
              <a:gd name="connsiteX3" fmla="*/ 2768600 w 2769131"/>
              <a:gd name="connsiteY3" fmla="*/ 0 h 6893448"/>
              <a:gd name="connsiteX4" fmla="*/ 1457325 w 2769131"/>
              <a:gd name="connsiteY4" fmla="*/ 15875 h 6893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9131" h="6893448">
                <a:moveTo>
                  <a:pt x="1457325" y="15875"/>
                </a:moveTo>
                <a:lnTo>
                  <a:pt x="0" y="6883400"/>
                </a:lnTo>
                <a:lnTo>
                  <a:pt x="2767797" y="6893448"/>
                </a:lnTo>
                <a:cubicBezTo>
                  <a:pt x="2765680" y="4604273"/>
                  <a:pt x="2770717" y="2289175"/>
                  <a:pt x="2768600" y="0"/>
                </a:cubicBezTo>
                <a:lnTo>
                  <a:pt x="1457325" y="158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0F29E7B-F3D9-3341-B2C4-40C8864FA0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288" y="6224670"/>
            <a:ext cx="1834344" cy="444690"/>
          </a:xfrm>
          <a:prstGeom prst="rect">
            <a:avLst/>
          </a:prstGeom>
        </p:spPr>
      </p:pic>
      <p:sp>
        <p:nvSpPr>
          <p:cNvPr id="8" name="Rubrik 1">
            <a:extLst>
              <a:ext uri="{FF2B5EF4-FFF2-40B4-BE49-F238E27FC236}">
                <a16:creationId xmlns:a16="http://schemas.microsoft.com/office/drawing/2014/main" id="{008B6FBD-0284-DA45-9F97-DF73AAE233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9050" y="4388765"/>
            <a:ext cx="9022135" cy="2280433"/>
          </a:xfrm>
          <a:custGeom>
            <a:avLst/>
            <a:gdLst>
              <a:gd name="connsiteX0" fmla="*/ 0 w 9336360"/>
              <a:gd name="connsiteY0" fmla="*/ 2376386 h 2376386"/>
              <a:gd name="connsiteX1" fmla="*/ 594097 w 9336360"/>
              <a:gd name="connsiteY1" fmla="*/ 0 h 2376386"/>
              <a:gd name="connsiteX2" fmla="*/ 9336360 w 9336360"/>
              <a:gd name="connsiteY2" fmla="*/ 0 h 2376386"/>
              <a:gd name="connsiteX3" fmla="*/ 8742264 w 9336360"/>
              <a:gd name="connsiteY3" fmla="*/ 2376386 h 2376386"/>
              <a:gd name="connsiteX4" fmla="*/ 0 w 9336360"/>
              <a:gd name="connsiteY4" fmla="*/ 2376386 h 2376386"/>
              <a:gd name="connsiteX0" fmla="*/ 11384 w 9347744"/>
              <a:gd name="connsiteY0" fmla="*/ 2388743 h 2388743"/>
              <a:gd name="connsiteX1" fmla="*/ 0 w 9347744"/>
              <a:gd name="connsiteY1" fmla="*/ 0 h 2388743"/>
              <a:gd name="connsiteX2" fmla="*/ 9347744 w 9347744"/>
              <a:gd name="connsiteY2" fmla="*/ 12357 h 2388743"/>
              <a:gd name="connsiteX3" fmla="*/ 8753648 w 9347744"/>
              <a:gd name="connsiteY3" fmla="*/ 2388743 h 2388743"/>
              <a:gd name="connsiteX4" fmla="*/ 11384 w 9347744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753648 w 9063538"/>
              <a:gd name="connsiteY3" fmla="*/ 2388743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111097 w 9063538"/>
              <a:gd name="connsiteY3" fmla="*/ 2376386 h 2388743"/>
              <a:gd name="connsiteX4" fmla="*/ 11384 w 9063538"/>
              <a:gd name="connsiteY4" fmla="*/ 2388743 h 2388743"/>
              <a:gd name="connsiteX0" fmla="*/ 11384 w 9063538"/>
              <a:gd name="connsiteY0" fmla="*/ 2388743 h 2388743"/>
              <a:gd name="connsiteX1" fmla="*/ 0 w 9063538"/>
              <a:gd name="connsiteY1" fmla="*/ 0 h 2388743"/>
              <a:gd name="connsiteX2" fmla="*/ 9063538 w 9063538"/>
              <a:gd name="connsiteY2" fmla="*/ 24713 h 2388743"/>
              <a:gd name="connsiteX3" fmla="*/ 8605368 w 9063538"/>
              <a:gd name="connsiteY3" fmla="*/ 2388743 h 2388743"/>
              <a:gd name="connsiteX4" fmla="*/ 11384 w 9063538"/>
              <a:gd name="connsiteY4" fmla="*/ 2388743 h 2388743"/>
              <a:gd name="connsiteX0" fmla="*/ 11384 w 9034946"/>
              <a:gd name="connsiteY0" fmla="*/ 2388743 h 2388743"/>
              <a:gd name="connsiteX1" fmla="*/ 0 w 9034946"/>
              <a:gd name="connsiteY1" fmla="*/ 0 h 2388743"/>
              <a:gd name="connsiteX2" fmla="*/ 9034946 w 9034946"/>
              <a:gd name="connsiteY2" fmla="*/ 97865 h 2388743"/>
              <a:gd name="connsiteX3" fmla="*/ 8605368 w 9034946"/>
              <a:gd name="connsiteY3" fmla="*/ 2388743 h 2388743"/>
              <a:gd name="connsiteX4" fmla="*/ 11384 w 9034946"/>
              <a:gd name="connsiteY4" fmla="*/ 2388743 h 2388743"/>
              <a:gd name="connsiteX0" fmla="*/ 11384 w 9034946"/>
              <a:gd name="connsiteY0" fmla="*/ 2293646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11384 w 9034946"/>
              <a:gd name="connsiteY4" fmla="*/ 2293646 h 2293646"/>
              <a:gd name="connsiteX0" fmla="*/ 261559 w 9034946"/>
              <a:gd name="connsiteY0" fmla="*/ 2271701 h 2293646"/>
              <a:gd name="connsiteX1" fmla="*/ 0 w 9034946"/>
              <a:gd name="connsiteY1" fmla="*/ 0 h 2293646"/>
              <a:gd name="connsiteX2" fmla="*/ 9034946 w 9034946"/>
              <a:gd name="connsiteY2" fmla="*/ 2768 h 2293646"/>
              <a:gd name="connsiteX3" fmla="*/ 8605368 w 9034946"/>
              <a:gd name="connsiteY3" fmla="*/ 2293646 h 2293646"/>
              <a:gd name="connsiteX4" fmla="*/ 261559 w 9034946"/>
              <a:gd name="connsiteY4" fmla="*/ 2271701 h 2293646"/>
              <a:gd name="connsiteX0" fmla="*/ 11384 w 8784771"/>
              <a:gd name="connsiteY0" fmla="*/ 2268933 h 2290878"/>
              <a:gd name="connsiteX1" fmla="*/ 0 w 8784771"/>
              <a:gd name="connsiteY1" fmla="*/ 11862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41122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539 w 8773926"/>
              <a:gd name="connsiteY0" fmla="*/ 2268933 h 2290878"/>
              <a:gd name="connsiteX1" fmla="*/ 10599 w 8773926"/>
              <a:gd name="connsiteY1" fmla="*/ 11861 h 2290878"/>
              <a:gd name="connsiteX2" fmla="*/ 8773926 w 8773926"/>
              <a:gd name="connsiteY2" fmla="*/ 0 h 2290878"/>
              <a:gd name="connsiteX3" fmla="*/ 8344348 w 8773926"/>
              <a:gd name="connsiteY3" fmla="*/ 2290878 h 2290878"/>
              <a:gd name="connsiteX4" fmla="*/ 539 w 8773926"/>
              <a:gd name="connsiteY4" fmla="*/ 2268933 h 2290878"/>
              <a:gd name="connsiteX0" fmla="*/ 11384 w 8784771"/>
              <a:gd name="connsiteY0" fmla="*/ 2268933 h 2290878"/>
              <a:gd name="connsiteX1" fmla="*/ 0 w 8784771"/>
              <a:gd name="connsiteY1" fmla="*/ 19176 h 2290878"/>
              <a:gd name="connsiteX2" fmla="*/ 8784771 w 8784771"/>
              <a:gd name="connsiteY2" fmla="*/ 0 h 2290878"/>
              <a:gd name="connsiteX3" fmla="*/ 8355193 w 8784771"/>
              <a:gd name="connsiteY3" fmla="*/ 2290878 h 2290878"/>
              <a:gd name="connsiteX4" fmla="*/ 11384 w 8784771"/>
              <a:gd name="connsiteY4" fmla="*/ 2268933 h 2290878"/>
              <a:gd name="connsiteX0" fmla="*/ 4236 w 8777623"/>
              <a:gd name="connsiteY0" fmla="*/ 2268933 h 2290878"/>
              <a:gd name="connsiteX1" fmla="*/ 0 w 8777623"/>
              <a:gd name="connsiteY1" fmla="*/ 19176 h 2290878"/>
              <a:gd name="connsiteX2" fmla="*/ 8777623 w 8777623"/>
              <a:gd name="connsiteY2" fmla="*/ 0 h 2290878"/>
              <a:gd name="connsiteX3" fmla="*/ 8348045 w 8777623"/>
              <a:gd name="connsiteY3" fmla="*/ 2290878 h 2290878"/>
              <a:gd name="connsiteX4" fmla="*/ 4236 w 8777623"/>
              <a:gd name="connsiteY4" fmla="*/ 2268933 h 2290878"/>
              <a:gd name="connsiteX0" fmla="*/ 4236 w 8777623"/>
              <a:gd name="connsiteY0" fmla="*/ 2261618 h 2283563"/>
              <a:gd name="connsiteX1" fmla="*/ 0 w 8777623"/>
              <a:gd name="connsiteY1" fmla="*/ 11861 h 2283563"/>
              <a:gd name="connsiteX2" fmla="*/ 8777623 w 8777623"/>
              <a:gd name="connsiteY2" fmla="*/ 0 h 2283563"/>
              <a:gd name="connsiteX3" fmla="*/ 8348045 w 8777623"/>
              <a:gd name="connsiteY3" fmla="*/ 2283563 h 2283563"/>
              <a:gd name="connsiteX4" fmla="*/ 4236 w 8777623"/>
              <a:gd name="connsiteY4" fmla="*/ 2261618 h 2283563"/>
              <a:gd name="connsiteX0" fmla="*/ 1050 w 8774437"/>
              <a:gd name="connsiteY0" fmla="*/ 2261618 h 2283563"/>
              <a:gd name="connsiteX1" fmla="*/ 1467 w 8774437"/>
              <a:gd name="connsiteY1" fmla="*/ 4717 h 2283563"/>
              <a:gd name="connsiteX2" fmla="*/ 8774437 w 8774437"/>
              <a:gd name="connsiteY2" fmla="*/ 0 h 2283563"/>
              <a:gd name="connsiteX3" fmla="*/ 8344859 w 8774437"/>
              <a:gd name="connsiteY3" fmla="*/ 2283563 h 2283563"/>
              <a:gd name="connsiteX4" fmla="*/ 1050 w 8774437"/>
              <a:gd name="connsiteY4" fmla="*/ 2261618 h 2283563"/>
              <a:gd name="connsiteX0" fmla="*/ 1050 w 8769783"/>
              <a:gd name="connsiteY0" fmla="*/ 2256901 h 2278846"/>
              <a:gd name="connsiteX1" fmla="*/ 1467 w 8769783"/>
              <a:gd name="connsiteY1" fmla="*/ 0 h 2278846"/>
              <a:gd name="connsiteX2" fmla="*/ 8769783 w 8769783"/>
              <a:gd name="connsiteY2" fmla="*/ 46 h 2278846"/>
              <a:gd name="connsiteX3" fmla="*/ 8344859 w 8769783"/>
              <a:gd name="connsiteY3" fmla="*/ 2278846 h 2278846"/>
              <a:gd name="connsiteX4" fmla="*/ 1050 w 8769783"/>
              <a:gd name="connsiteY4" fmla="*/ 2256901 h 2278846"/>
              <a:gd name="connsiteX0" fmla="*/ 1050 w 8769783"/>
              <a:gd name="connsiteY0" fmla="*/ 2256901 h 2266939"/>
              <a:gd name="connsiteX1" fmla="*/ 1467 w 8769783"/>
              <a:gd name="connsiteY1" fmla="*/ 0 h 2266939"/>
              <a:gd name="connsiteX2" fmla="*/ 8769783 w 8769783"/>
              <a:gd name="connsiteY2" fmla="*/ 46 h 2266939"/>
              <a:gd name="connsiteX3" fmla="*/ 8347186 w 8769783"/>
              <a:gd name="connsiteY3" fmla="*/ 2266939 h 2266939"/>
              <a:gd name="connsiteX4" fmla="*/ 1050 w 8769783"/>
              <a:gd name="connsiteY4" fmla="*/ 2256901 h 2266939"/>
              <a:gd name="connsiteX0" fmla="*/ 1050 w 8769783"/>
              <a:gd name="connsiteY0" fmla="*/ 2256901 h 2264558"/>
              <a:gd name="connsiteX1" fmla="*/ 1467 w 8769783"/>
              <a:gd name="connsiteY1" fmla="*/ 0 h 2264558"/>
              <a:gd name="connsiteX2" fmla="*/ 8769783 w 8769783"/>
              <a:gd name="connsiteY2" fmla="*/ 46 h 2264558"/>
              <a:gd name="connsiteX3" fmla="*/ 8351840 w 8769783"/>
              <a:gd name="connsiteY3" fmla="*/ 2264558 h 2264558"/>
              <a:gd name="connsiteX4" fmla="*/ 1050 w 8769783"/>
              <a:gd name="connsiteY4" fmla="*/ 2256901 h 2264558"/>
              <a:gd name="connsiteX0" fmla="*/ 1050 w 8769783"/>
              <a:gd name="connsiteY0" fmla="*/ 2278286 h 2285943"/>
              <a:gd name="connsiteX1" fmla="*/ 1467 w 8769783"/>
              <a:gd name="connsiteY1" fmla="*/ 21385 h 2285943"/>
              <a:gd name="connsiteX2" fmla="*/ 8769783 w 8769783"/>
              <a:gd name="connsiteY2" fmla="*/ 0 h 2285943"/>
              <a:gd name="connsiteX3" fmla="*/ 8351840 w 8769783"/>
              <a:gd name="connsiteY3" fmla="*/ 2285943 h 2285943"/>
              <a:gd name="connsiteX4" fmla="*/ 1050 w 8769783"/>
              <a:gd name="connsiteY4" fmla="*/ 2278286 h 2285943"/>
              <a:gd name="connsiteX0" fmla="*/ 853 w 8769586"/>
              <a:gd name="connsiteY0" fmla="*/ 2278286 h 2285943"/>
              <a:gd name="connsiteX1" fmla="*/ 3596 w 8769586"/>
              <a:gd name="connsiteY1" fmla="*/ 4716 h 2285943"/>
              <a:gd name="connsiteX2" fmla="*/ 8769586 w 8769586"/>
              <a:gd name="connsiteY2" fmla="*/ 0 h 2285943"/>
              <a:gd name="connsiteX3" fmla="*/ 8351643 w 8769586"/>
              <a:gd name="connsiteY3" fmla="*/ 2285943 h 2285943"/>
              <a:gd name="connsiteX4" fmla="*/ 853 w 8769586"/>
              <a:gd name="connsiteY4" fmla="*/ 2278286 h 2285943"/>
              <a:gd name="connsiteX0" fmla="*/ 719 w 8769452"/>
              <a:gd name="connsiteY0" fmla="*/ 2278333 h 2285990"/>
              <a:gd name="connsiteX1" fmla="*/ 5788 w 8769452"/>
              <a:gd name="connsiteY1" fmla="*/ 0 h 2285990"/>
              <a:gd name="connsiteX2" fmla="*/ 8769452 w 8769452"/>
              <a:gd name="connsiteY2" fmla="*/ 47 h 2285990"/>
              <a:gd name="connsiteX3" fmla="*/ 8351509 w 8769452"/>
              <a:gd name="connsiteY3" fmla="*/ 2285990 h 2285990"/>
              <a:gd name="connsiteX4" fmla="*/ 719 w 8769452"/>
              <a:gd name="connsiteY4" fmla="*/ 2278333 h 2285990"/>
              <a:gd name="connsiteX0" fmla="*/ 853 w 8767258"/>
              <a:gd name="connsiteY0" fmla="*/ 2285476 h 2285990"/>
              <a:gd name="connsiteX1" fmla="*/ 3594 w 8767258"/>
              <a:gd name="connsiteY1" fmla="*/ 0 h 2285990"/>
              <a:gd name="connsiteX2" fmla="*/ 8767258 w 8767258"/>
              <a:gd name="connsiteY2" fmla="*/ 47 h 2285990"/>
              <a:gd name="connsiteX3" fmla="*/ 8349315 w 8767258"/>
              <a:gd name="connsiteY3" fmla="*/ 2285990 h 2285990"/>
              <a:gd name="connsiteX4" fmla="*/ 853 w 8767258"/>
              <a:gd name="connsiteY4" fmla="*/ 2285476 h 2285990"/>
              <a:gd name="connsiteX0" fmla="*/ 6566 w 8772971"/>
              <a:gd name="connsiteY0" fmla="*/ 2285429 h 2285943"/>
              <a:gd name="connsiteX1" fmla="*/ 0 w 8772971"/>
              <a:gd name="connsiteY1" fmla="*/ 2334 h 2285943"/>
              <a:gd name="connsiteX2" fmla="*/ 8772971 w 8772971"/>
              <a:gd name="connsiteY2" fmla="*/ 0 h 2285943"/>
              <a:gd name="connsiteX3" fmla="*/ 8355028 w 8772971"/>
              <a:gd name="connsiteY3" fmla="*/ 2285943 h 2285943"/>
              <a:gd name="connsiteX4" fmla="*/ 6566 w 8772971"/>
              <a:gd name="connsiteY4" fmla="*/ 2285429 h 2285943"/>
              <a:gd name="connsiteX0" fmla="*/ 8893 w 8775298"/>
              <a:gd name="connsiteY0" fmla="*/ 2285429 h 2285943"/>
              <a:gd name="connsiteX1" fmla="*/ 0 w 8775298"/>
              <a:gd name="connsiteY1" fmla="*/ 11859 h 2285943"/>
              <a:gd name="connsiteX2" fmla="*/ 8775298 w 8775298"/>
              <a:gd name="connsiteY2" fmla="*/ 0 h 2285943"/>
              <a:gd name="connsiteX3" fmla="*/ 8357355 w 8775298"/>
              <a:gd name="connsiteY3" fmla="*/ 2285943 h 2285943"/>
              <a:gd name="connsiteX4" fmla="*/ 8893 w 8775298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4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4716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4240 w 8770645"/>
              <a:gd name="connsiteY0" fmla="*/ 2285429 h 2285943"/>
              <a:gd name="connsiteX1" fmla="*/ 0 w 8770645"/>
              <a:gd name="connsiteY1" fmla="*/ 2335 h 2285943"/>
              <a:gd name="connsiteX2" fmla="*/ 8770645 w 8770645"/>
              <a:gd name="connsiteY2" fmla="*/ 0 h 2285943"/>
              <a:gd name="connsiteX3" fmla="*/ 8352702 w 8770645"/>
              <a:gd name="connsiteY3" fmla="*/ 2285943 h 2285943"/>
              <a:gd name="connsiteX4" fmla="*/ 4240 w 8770645"/>
              <a:gd name="connsiteY4" fmla="*/ 2285429 h 2285943"/>
              <a:gd name="connsiteX0" fmla="*/ 6567 w 8772972"/>
              <a:gd name="connsiteY0" fmla="*/ 2285429 h 2285943"/>
              <a:gd name="connsiteX1" fmla="*/ 0 w 8772972"/>
              <a:gd name="connsiteY1" fmla="*/ 2335 h 2285943"/>
              <a:gd name="connsiteX2" fmla="*/ 8772972 w 8772972"/>
              <a:gd name="connsiteY2" fmla="*/ 0 h 2285943"/>
              <a:gd name="connsiteX3" fmla="*/ 8355029 w 8772972"/>
              <a:gd name="connsiteY3" fmla="*/ 2285943 h 2285943"/>
              <a:gd name="connsiteX4" fmla="*/ 6567 w 8772972"/>
              <a:gd name="connsiteY4" fmla="*/ 2285429 h 2285943"/>
              <a:gd name="connsiteX0" fmla="*/ 6567 w 8841701"/>
              <a:gd name="connsiteY0" fmla="*/ 2283094 h 2283608"/>
              <a:gd name="connsiteX1" fmla="*/ 0 w 8841701"/>
              <a:gd name="connsiteY1" fmla="*/ 0 h 2283608"/>
              <a:gd name="connsiteX2" fmla="*/ 8841701 w 8841701"/>
              <a:gd name="connsiteY2" fmla="*/ 6458 h 2283608"/>
              <a:gd name="connsiteX3" fmla="*/ 8355029 w 8841701"/>
              <a:gd name="connsiteY3" fmla="*/ 2283608 h 2283608"/>
              <a:gd name="connsiteX4" fmla="*/ 6567 w 8841701"/>
              <a:gd name="connsiteY4" fmla="*/ 2283094 h 2283608"/>
              <a:gd name="connsiteX0" fmla="*/ 427 w 8857387"/>
              <a:gd name="connsiteY0" fmla="*/ 2276744 h 2283608"/>
              <a:gd name="connsiteX1" fmla="*/ 15686 w 8857387"/>
              <a:gd name="connsiteY1" fmla="*/ 0 h 2283608"/>
              <a:gd name="connsiteX2" fmla="*/ 8857387 w 8857387"/>
              <a:gd name="connsiteY2" fmla="*/ 6458 h 2283608"/>
              <a:gd name="connsiteX3" fmla="*/ 8370715 w 8857387"/>
              <a:gd name="connsiteY3" fmla="*/ 2283608 h 2283608"/>
              <a:gd name="connsiteX4" fmla="*/ 427 w 8857387"/>
              <a:gd name="connsiteY4" fmla="*/ 2276744 h 2283608"/>
              <a:gd name="connsiteX0" fmla="*/ 3450 w 8860410"/>
              <a:gd name="connsiteY0" fmla="*/ 2273569 h 2280433"/>
              <a:gd name="connsiteX1" fmla="*/ 0 w 8860410"/>
              <a:gd name="connsiteY1" fmla="*/ 0 h 2280433"/>
              <a:gd name="connsiteX2" fmla="*/ 8860410 w 8860410"/>
              <a:gd name="connsiteY2" fmla="*/ 3283 h 2280433"/>
              <a:gd name="connsiteX3" fmla="*/ 8373738 w 8860410"/>
              <a:gd name="connsiteY3" fmla="*/ 2280433 h 2280433"/>
              <a:gd name="connsiteX4" fmla="*/ 3450 w 8860410"/>
              <a:gd name="connsiteY4" fmla="*/ 2273569 h 22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0410" h="2280433">
                <a:moveTo>
                  <a:pt x="3450" y="2273569"/>
                </a:moveTo>
                <a:cubicBezTo>
                  <a:pt x="-345" y="1477321"/>
                  <a:pt x="3795" y="796248"/>
                  <a:pt x="0" y="0"/>
                </a:cubicBezTo>
                <a:lnTo>
                  <a:pt x="8860410" y="3283"/>
                </a:lnTo>
                <a:lnTo>
                  <a:pt x="8373738" y="2280433"/>
                </a:lnTo>
                <a:lnTo>
                  <a:pt x="3450" y="2273569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  <a:tileRect/>
          </a:gradFill>
        </p:spPr>
        <p:txBody>
          <a:bodyPr lIns="540000" tIns="792000" rIns="396000" bIns="828000" anchor="ctr" anchorCtr="0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via </a:t>
            </a:r>
            <a:r>
              <a:rPr lang="de-DE" dirty="0" err="1"/>
              <a:t>click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321341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&amp; bullets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2B86D040-50F6-134D-8878-FC7DC3DEB0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2543" y="404663"/>
            <a:ext cx="10982053" cy="133206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EC62C2E7-B3CA-A64A-9F16-DBE014C5937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62543" y="1844676"/>
            <a:ext cx="10982053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Datumsplatzhalter 4">
            <a:extLst>
              <a:ext uri="{FF2B5EF4-FFF2-40B4-BE49-F238E27FC236}">
                <a16:creationId xmlns:a16="http://schemas.microsoft.com/office/drawing/2014/main" id="{477E8BE3-36C0-4D62-B049-DEAE564475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6" y="6453188"/>
            <a:ext cx="706314" cy="278410"/>
          </a:xfrm>
          <a:prstGeom prst="rect">
            <a:avLst/>
          </a:prstGeo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/>
          </a:p>
        </p:txBody>
      </p:sp>
      <p:sp>
        <p:nvSpPr>
          <p:cNvPr id="12" name="Fußzeilenplatzhalter 6">
            <a:extLst>
              <a:ext uri="{FF2B5EF4-FFF2-40B4-BE49-F238E27FC236}">
                <a16:creationId xmlns:a16="http://schemas.microsoft.com/office/drawing/2014/main" id="{6DAC73E0-8DB8-4C85-B905-C9875C924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5" y="6453188"/>
            <a:ext cx="7607756" cy="27841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Footer						</a:t>
            </a:r>
          </a:p>
        </p:txBody>
      </p:sp>
      <p:sp>
        <p:nvSpPr>
          <p:cNvPr id="14" name="Foliennummernplatzhalter 8">
            <a:extLst>
              <a:ext uri="{FF2B5EF4-FFF2-40B4-BE49-F238E27FC236}">
                <a16:creationId xmlns:a16="http://schemas.microsoft.com/office/drawing/2014/main" id="{9A3967EF-D4F5-44A8-85F1-CB66A3C09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1" y="6451313"/>
            <a:ext cx="396528" cy="282048"/>
          </a:xfrm>
          <a:prstGeom prst="rect">
            <a:avLst/>
          </a:prstGeom>
        </p:spPr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358745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62543" y="404663"/>
            <a:ext cx="10982053" cy="133206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en-GB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62544" y="1844675"/>
            <a:ext cx="10982053" cy="4149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1101580" y="6453188"/>
            <a:ext cx="706314" cy="278410"/>
          </a:xfrm>
          <a:prstGeom prst="rect">
            <a:avLst/>
          </a:prstGeom>
        </p:spPr>
        <p:txBody>
          <a:bodyPr vert="horz" lIns="36000" tIns="36000" rIns="36000" bIns="36000" rtlCol="0" anchor="b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>
                <a:solidFill>
                  <a:schemeClr val="bg2"/>
                </a:solidFill>
              </a:defRPr>
            </a:lvl1pPr>
          </a:lstStyle>
          <a:p>
            <a:fld id="{5D59D95B-46B1-1D43-8B05-755165689B95}" type="datetime1">
              <a:rPr lang="de-DE" smtClean="0"/>
              <a:t>09.02.2021</a:t>
            </a:fld>
            <a:endParaRPr lang="en-GB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847949" y="6453188"/>
            <a:ext cx="7607756" cy="278410"/>
          </a:xfrm>
          <a:prstGeom prst="rect">
            <a:avLst/>
          </a:prstGeom>
        </p:spPr>
        <p:txBody>
          <a:bodyPr vert="horz" lIns="36000" tIns="36000" rIns="36000" bIns="36000" rtlCol="0" anchor="b" anchorCtr="0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Footer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64796" y="6451313"/>
            <a:ext cx="396528" cy="282048"/>
          </a:xfrm>
          <a:prstGeom prst="rect">
            <a:avLst/>
          </a:prstGeom>
        </p:spPr>
        <p:txBody>
          <a:bodyPr vert="horz" lIns="36000" tIns="36000" rIns="36000" bIns="36000" rtlCol="0" anchor="b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>
                <a:solidFill>
                  <a:schemeClr val="bg2"/>
                </a:solidFill>
              </a:defRPr>
            </a:lvl1pPr>
          </a:lstStyle>
          <a:p>
            <a:fld id="{9A23AEAB-361D-4791-85AD-B8BB1DE0456B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8" name="Bild 8">
            <a:extLst>
              <a:ext uri="{FF2B5EF4-FFF2-40B4-BE49-F238E27FC236}">
                <a16:creationId xmlns:a16="http://schemas.microsoft.com/office/drawing/2014/main" id="{C0716F2D-C676-3248-B415-E9775837BDF1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9975504" y="6234426"/>
            <a:ext cx="1784853" cy="434772"/>
          </a:xfrm>
          <a:prstGeom prst="rect">
            <a:avLst/>
          </a:prstGeom>
        </p:spPr>
      </p:pic>
      <p:sp>
        <p:nvSpPr>
          <p:cNvPr id="7" name="MSIPCMContentMarking" descr="{&quot;HashCode&quot;:366737326,&quot;Placement&quot;:&quot;Footer&quot;,&quot;Top&quot;:522.0343,&quot;Left&quot;:0.0,&quot;SlideWidth&quot;:960,&quot;SlideHeight&quot;:540}">
            <a:extLst>
              <a:ext uri="{FF2B5EF4-FFF2-40B4-BE49-F238E27FC236}">
                <a16:creationId xmlns:a16="http://schemas.microsoft.com/office/drawing/2014/main" id="{7E21B187-7B43-4449-B68B-5B5788F7C140}"/>
              </a:ext>
            </a:extLst>
          </p:cNvPr>
          <p:cNvSpPr txBox="1"/>
          <p:nvPr userDrawn="1"/>
        </p:nvSpPr>
        <p:spPr>
          <a:xfrm>
            <a:off x="0" y="6629836"/>
            <a:ext cx="651861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de-DE" sz="800">
                <a:solidFill>
                  <a:srgbClr val="75787B"/>
                </a:solidFill>
                <a:latin typeface="Calibri" panose="020F050202020403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1869904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  <p:sldLayoutId id="2147483711" r:id="rId3"/>
    <p:sldLayoutId id="2147483710" r:id="rId4"/>
    <p:sldLayoutId id="2147483709" r:id="rId5"/>
    <p:sldLayoutId id="2147483708" r:id="rId6"/>
    <p:sldLayoutId id="2147483706" r:id="rId7"/>
    <p:sldLayoutId id="2147483705" r:id="rId8"/>
    <p:sldLayoutId id="2147483713" r:id="rId9"/>
    <p:sldLayoutId id="2147483664" r:id="rId10"/>
    <p:sldLayoutId id="2147483682" r:id="rId11"/>
    <p:sldLayoutId id="2147483714" r:id="rId12"/>
    <p:sldLayoutId id="2147483694" r:id="rId13"/>
    <p:sldLayoutId id="2147483715" r:id="rId14"/>
    <p:sldLayoutId id="2147483671" r:id="rId15"/>
    <p:sldLayoutId id="2147483665" r:id="rId16"/>
    <p:sldLayoutId id="2147483690" r:id="rId17"/>
    <p:sldLayoutId id="2147483691" r:id="rId18"/>
    <p:sldLayoutId id="2147483692" r:id="rId19"/>
    <p:sldLayoutId id="2147483693" r:id="rId20"/>
    <p:sldLayoutId id="2147483696" r:id="rId21"/>
    <p:sldLayoutId id="2147483672" r:id="rId22"/>
    <p:sldLayoutId id="2147483695" r:id="rId23"/>
    <p:sldLayoutId id="2147483712" r:id="rId24"/>
    <p:sldLayoutId id="2147483697" r:id="rId25"/>
  </p:sldLayoutIdLst>
  <p:transition spd="slow">
    <p:fade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2250" indent="-222250" algn="l" defTabSz="914400" rtl="0" eaLnBrk="1" latinLnBrk="0" hangingPunct="1">
        <a:spcBef>
          <a:spcPts val="1200"/>
        </a:spcBef>
        <a:buSzPct val="120000"/>
        <a:buFontTx/>
        <a:buBlip>
          <a:blip r:embed="rId28"/>
        </a:buBlip>
        <a:tabLst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444500" indent="-173038" algn="l" defTabSz="914400" rtl="0" eaLnBrk="1" latinLnBrk="0" hangingPunct="1">
        <a:spcBef>
          <a:spcPts val="600"/>
        </a:spcBef>
        <a:buClr>
          <a:schemeClr val="accent3"/>
        </a:buClr>
        <a:buSzPct val="120000"/>
        <a:buFont typeface="Wingdings" charset="2"/>
        <a:buChar char="§"/>
        <a:tabLst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612775" indent="-150813" algn="l" defTabSz="914400" rtl="0" eaLnBrk="1" latinLnBrk="0" hangingPunct="1">
        <a:spcBef>
          <a:spcPts val="600"/>
        </a:spcBef>
        <a:buClr>
          <a:schemeClr val="accent3"/>
        </a:buClr>
        <a:buSzPct val="120000"/>
        <a:buFont typeface="Wingdings" charset="2"/>
        <a:buChar char="§"/>
        <a:tabLst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768350" indent="-144463" algn="l" defTabSz="914400" rtl="0" eaLnBrk="1" latinLnBrk="0" hangingPunct="1">
        <a:spcBef>
          <a:spcPts val="600"/>
        </a:spcBef>
        <a:buClr>
          <a:schemeClr val="bg1">
            <a:lumMod val="50000"/>
          </a:schemeClr>
        </a:buClr>
        <a:buFont typeface="Wingdings" pitchFamily="2" charset="2"/>
        <a:buChar char="§"/>
        <a:tabLst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912813" indent="-131763" algn="l" defTabSz="914400" rtl="0" eaLnBrk="1" latinLnBrk="0" hangingPunct="1">
        <a:spcBef>
          <a:spcPts val="600"/>
        </a:spcBef>
        <a:buFont typeface="Arial" panose="020B0604020202020204" pitchFamily="34" charset="0"/>
        <a:buChar char="»"/>
        <a:tabLst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55" userDrawn="1">
          <p15:clr>
            <a:srgbClr val="F26B43"/>
          </p15:clr>
        </p15:guide>
        <p15:guide id="2" pos="7197" userDrawn="1">
          <p15:clr>
            <a:srgbClr val="F26B43"/>
          </p15:clr>
        </p15:guide>
        <p15:guide id="3" pos="415" userDrawn="1">
          <p15:clr>
            <a:srgbClr val="F26B43"/>
          </p15:clr>
        </p15:guide>
        <p15:guide id="4" orient="horz" pos="3770" userDrawn="1">
          <p15:clr>
            <a:srgbClr val="F26B43"/>
          </p15:clr>
        </p15:guide>
        <p15:guide id="5" orient="horz" pos="1094" userDrawn="1">
          <p15:clr>
            <a:srgbClr val="F26B43"/>
          </p15:clr>
        </p15:guide>
        <p15:guide id="6" orient="horz" pos="116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9567346-0168-4E05-BC56-111F39F875B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B9393AF-C393-456F-982F-982B77DA5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de-DE" dirty="0">
                <a:solidFill>
                  <a:srgbClr val="000000"/>
                </a:solidFill>
              </a:rPr>
              <a:t>Im Rahmen ihrer Arbeit müssen Personen mit anderen Personen innerhalb und außerhalb der Organisation zusammenarbeiten. </a:t>
            </a:r>
          </a:p>
          <a:p>
            <a:pPr lvl="0"/>
            <a:r>
              <a:rPr lang="de-DE" dirty="0">
                <a:solidFill>
                  <a:srgbClr val="000000"/>
                </a:solidFill>
              </a:rPr>
              <a:t>Das bedeutet, dass Informationen zwischen verschiedenen Geräten, Apps und Diensten hin- und herbewegt werden. Elektronisch, in Papierform oder in gesprochener Form. Und wenn Informationen bewegt werden, soll dies auf sichere und geschützte Weise geschehen, die unseren geschäftlichen Anforderungen und </a:t>
            </a:r>
            <a:r>
              <a:rPr lang="de-DE" dirty="0" err="1">
                <a:solidFill>
                  <a:srgbClr val="000000"/>
                </a:solidFill>
              </a:rPr>
              <a:t>Compliancerichtlinien</a:t>
            </a:r>
            <a:r>
              <a:rPr lang="de-DE" dirty="0">
                <a:solidFill>
                  <a:srgbClr val="000000"/>
                </a:solidFill>
              </a:rPr>
              <a:t> entspricht.</a:t>
            </a:r>
          </a:p>
          <a:p>
            <a:pPr lvl="0"/>
            <a:r>
              <a:rPr lang="de-DE" dirty="0">
                <a:solidFill>
                  <a:srgbClr val="000000"/>
                </a:solidFill>
              </a:rPr>
              <a:t>Deshalb müssen wir die Informationen klassifizieren und schützen.</a:t>
            </a:r>
          </a:p>
        </p:txBody>
      </p:sp>
      <p:pic>
        <p:nvPicPr>
          <p:cNvPr id="11" name="Picture Placeholder 10" descr="Eine Menschengruppe, die neben einer Person steht  Beschreibung automatisch generiert">
            <a:extLst>
              <a:ext uri="{FF2B5EF4-FFF2-40B4-BE49-F238E27FC236}">
                <a16:creationId xmlns:a16="http://schemas.microsoft.com/office/drawing/2014/main" id="{1C3DC076-F0D1-4088-966F-1C2E975456A7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42" t="1" r="265" b="-196"/>
          <a:stretch/>
        </p:blipFill>
        <p:spPr>
          <a:xfrm>
            <a:off x="6172200" y="1736724"/>
            <a:ext cx="6019800" cy="4257674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8E9638DB-5140-4B07-BB11-E3836E65B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Warum müssen wir Informationen schützen?</a:t>
            </a:r>
          </a:p>
        </p:txBody>
      </p:sp>
      <p:sp>
        <p:nvSpPr>
          <p:cNvPr id="6" name="Datumsplatzhalter 4">
            <a:extLst>
              <a:ext uri="{FF2B5EF4-FFF2-40B4-BE49-F238E27FC236}">
                <a16:creationId xmlns:a16="http://schemas.microsoft.com/office/drawing/2014/main" id="{CFD2AA0F-9493-4AEE-90C2-CCD45C33AF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6" y="6453188"/>
            <a:ext cx="706314" cy="278410"/>
          </a:xfr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 dirty="0"/>
          </a:p>
        </p:txBody>
      </p:sp>
      <p:sp>
        <p:nvSpPr>
          <p:cNvPr id="9" name="Fußzeilenplatzhalter 6">
            <a:extLst>
              <a:ext uri="{FF2B5EF4-FFF2-40B4-BE49-F238E27FC236}">
                <a16:creationId xmlns:a16="http://schemas.microsoft.com/office/drawing/2014/main" id="{D6CFC25D-D774-4A97-B806-71B848285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5" y="6453188"/>
            <a:ext cx="7607756" cy="278410"/>
          </a:xfrm>
        </p:spPr>
        <p:txBody>
          <a:bodyPr/>
          <a:lstStyle/>
          <a:p>
            <a:r>
              <a:rPr lang="en-GB" dirty="0"/>
              <a:t>Demag Global Marketing						</a:t>
            </a:r>
          </a:p>
        </p:txBody>
      </p:sp>
      <p:sp>
        <p:nvSpPr>
          <p:cNvPr id="10" name="Foliennummernplatzhalter 8">
            <a:extLst>
              <a:ext uri="{FF2B5EF4-FFF2-40B4-BE49-F238E27FC236}">
                <a16:creationId xmlns:a16="http://schemas.microsoft.com/office/drawing/2014/main" id="{5DBE50FD-B899-4B6D-9A4C-ED364B1C5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1" y="6451313"/>
            <a:ext cx="396528" cy="282048"/>
          </a:xfrm>
        </p:spPr>
        <p:txBody>
          <a:bodyPr/>
          <a:lstStyle/>
          <a:p>
            <a:fld id="{9A23AEAB-361D-4791-85AD-B8BB1DE0456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701730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8F49B8B-6F0E-4C07-AE17-F345DFB6A1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A3F3A8B-5D47-4618-8D73-26A056BA6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0057A0"/>
                </a:solidFill>
              </a:rPr>
              <a:t>Warum sollen Informationen geschützt werden?</a:t>
            </a:r>
          </a:p>
          <a:p>
            <a:r>
              <a:rPr lang="de-DE" sz="1400" b="1" dirty="0"/>
              <a:t>Alle haben tagtäglich Umgang mit Informationen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>
                <a:ea typeface="Tahoma"/>
                <a:cs typeface="Tahoma"/>
              </a:rPr>
              <a:t>Wir bearbeiten verschiedene Arten von Informationen, Diese können mit den Kunden, Produkten, Finanzen, Mitarbeitenden, Lieferanten usw. von Konecranes in Verbindung stehen.</a:t>
            </a:r>
          </a:p>
          <a:p>
            <a:r>
              <a:rPr lang="de-DE" sz="1400" b="1" dirty="0"/>
              <a:t>Nicht alle Informationen sind für jedermann gedacht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Informationen stellen für ein Unternehmen einen Vermögenswert dar. Wenn ein Vermögenswert verloren geht, gestohlen wird oder beschädigt wird, birgt dies für das Unternehmen und für den Einzelnen ein Risiko.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Wenn die Informationssicherheit beeinträchtigt wird, können wir das Vertrauen der Kunden und Mitarbeitenden verlieren oder die Gesetze nicht einhalten</a:t>
            </a:r>
          </a:p>
          <a:p>
            <a:r>
              <a:rPr lang="de-DE" sz="1400" b="1" dirty="0"/>
              <a:t>Informationsklassifizierung hilft Ihnen beim Umgang mit Informationen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Wenn die Klassifizierung korrekt durchgeführt wird, müssen Sie nicht überlegen, mit wem Sie die Materialien teilen oder wer der Besitzer ist, damit dieser die Klassifizierung überprüft</a:t>
            </a:r>
          </a:p>
          <a:p>
            <a:r>
              <a:rPr lang="de-DE" sz="1400" b="1" dirty="0"/>
              <a:t>Informationsklassifizierung gilt für Informationen in allen ihren Formen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Elektronisch, in Papierform, gesprochen</a:t>
            </a:r>
          </a:p>
          <a:p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1B1D08D2-F2CE-49B2-8E08-9EEFDC706BD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0057A0"/>
                </a:solidFill>
              </a:rPr>
              <a:t>Informationsklassifizierung</a:t>
            </a:r>
          </a:p>
          <a:p>
            <a:r>
              <a:rPr lang="de-DE" sz="1600" b="1" dirty="0"/>
              <a:t>Public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Für die Öffentlichkeit ohne Einschränkungen verfügbar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Die Weitergabe dieser Informationen kann für Konecranes keinen Schaden verursachen.</a:t>
            </a:r>
          </a:p>
          <a:p>
            <a:r>
              <a:rPr lang="de-DE" sz="1600" b="1" dirty="0"/>
              <a:t>Internal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Für alle autorisierten Mitarbeitenden von Konecranes verfügbar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Diese Informationen sind für den internen Gebrauch oder für den autorisierten externen Gebrauch bestimmt.</a:t>
            </a:r>
          </a:p>
          <a:p>
            <a:r>
              <a:rPr lang="de-DE" sz="1600" b="1" dirty="0" err="1"/>
              <a:t>Confidential</a:t>
            </a:r>
            <a:endParaRPr lang="de-DE" sz="16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Nur für bestimmte und relevante Personen verfügbar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Diese Informationen unterliegen einem begründeten Informationsbedarf</a:t>
            </a:r>
          </a:p>
          <a:p>
            <a:r>
              <a:rPr lang="de-DE" sz="1600" b="1" dirty="0"/>
              <a:t>Secret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Nur für bestimmte und relevante Personen verfügbar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Diese Informationen unterliegen einem begründeten Informationsbedarf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Der Zugriff wird in der Regel von der Geschäftsleitung genehmigt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Zum Schutz von als „Secret“ klassifizierten Informationen müssen besondere Schutzmaßnahmen getroffen werden</a:t>
            </a:r>
          </a:p>
          <a:p>
            <a:endParaRPr lang="de-DE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2B47652-E679-4D23-939E-D8A9F4FF1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sind Informationen zu klassifizieren und zu schützen?</a:t>
            </a:r>
          </a:p>
        </p:txBody>
      </p:sp>
      <p:sp>
        <p:nvSpPr>
          <p:cNvPr id="11" name="Datumsplatzhalter 4">
            <a:extLst>
              <a:ext uri="{FF2B5EF4-FFF2-40B4-BE49-F238E27FC236}">
                <a16:creationId xmlns:a16="http://schemas.microsoft.com/office/drawing/2014/main" id="{17F876F2-9CB5-4544-8EF8-C319654631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6" y="6453188"/>
            <a:ext cx="706314" cy="278410"/>
          </a:xfr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 dirty="0"/>
          </a:p>
        </p:txBody>
      </p:sp>
      <p:sp>
        <p:nvSpPr>
          <p:cNvPr id="12" name="Fußzeilenplatzhalter 6">
            <a:extLst>
              <a:ext uri="{FF2B5EF4-FFF2-40B4-BE49-F238E27FC236}">
                <a16:creationId xmlns:a16="http://schemas.microsoft.com/office/drawing/2014/main" id="{D4716C04-5723-4A30-B7B9-2A3432391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5" y="6453188"/>
            <a:ext cx="7607756" cy="278410"/>
          </a:xfrm>
        </p:spPr>
        <p:txBody>
          <a:bodyPr/>
          <a:lstStyle/>
          <a:p>
            <a:r>
              <a:rPr lang="en-GB" dirty="0"/>
              <a:t>Demag Global Marketing						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6E1D7A69-9A15-4B4B-B3F1-D5BF0C134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1" y="6451313"/>
            <a:ext cx="396528" cy="282048"/>
          </a:xfrm>
        </p:spPr>
        <p:txBody>
          <a:bodyPr/>
          <a:lstStyle/>
          <a:p>
            <a:fld id="{9A23AEAB-361D-4791-85AD-B8BB1DE0456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974650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4">
            <a:extLst>
              <a:ext uri="{FF2B5EF4-FFF2-40B4-BE49-F238E27FC236}">
                <a16:creationId xmlns:a16="http://schemas.microsoft.com/office/drawing/2014/main" id="{02256A7F-1600-45CC-85AA-854903A54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de-DE" dirty="0"/>
              <a:t>Funktion </a:t>
            </a:r>
            <a:r>
              <a:rPr lang="de-DE" b="1" dirty="0"/>
              <a:t>Vertraulichkeit</a:t>
            </a:r>
            <a:r>
              <a:rPr lang="de-DE" dirty="0"/>
              <a:t> in Office-Dokumenten und E-Mails</a:t>
            </a:r>
          </a:p>
        </p:txBody>
      </p:sp>
      <p:sp>
        <p:nvSpPr>
          <p:cNvPr id="52" name="Text Placeholder 10">
            <a:extLst>
              <a:ext uri="{FF2B5EF4-FFF2-40B4-BE49-F238E27FC236}">
                <a16:creationId xmlns:a16="http://schemas.microsoft.com/office/drawing/2014/main" id="{E0594190-4805-4C8A-ADD0-0328C299AA8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89945" y="1880242"/>
            <a:ext cx="7682505" cy="3888568"/>
          </a:xfrm>
        </p:spPr>
        <p:txBody>
          <a:bodyPr>
            <a:normAutofit lnSpcReduction="10000"/>
          </a:bodyPr>
          <a:lstStyle/>
          <a:p>
            <a:r>
              <a:rPr lang="de-DE" dirty="0"/>
              <a:t>Sie können über den Reiter </a:t>
            </a:r>
            <a:r>
              <a:rPr lang="de-DE" b="1" dirty="0"/>
              <a:t>„Vertraulichkeit“ </a:t>
            </a:r>
            <a:r>
              <a:rPr lang="de-DE" dirty="0"/>
              <a:t>selbst die Klassifizierung Ihres Dokumentes festlegen.</a:t>
            </a:r>
          </a:p>
          <a:p>
            <a:r>
              <a:rPr lang="de-DE" dirty="0"/>
              <a:t>Durch klicken auf </a:t>
            </a:r>
            <a:r>
              <a:rPr lang="de-DE" b="1" dirty="0"/>
              <a:t>Public</a:t>
            </a:r>
            <a:r>
              <a:rPr lang="de-DE" dirty="0"/>
              <a:t> oder </a:t>
            </a:r>
            <a:r>
              <a:rPr lang="de-DE" b="1" dirty="0"/>
              <a:t>Internal</a:t>
            </a:r>
            <a:r>
              <a:rPr lang="de-DE" dirty="0"/>
              <a:t> werden die jeweiligen Punkte im Office einfach eingesetzt.</a:t>
            </a:r>
          </a:p>
          <a:p>
            <a:r>
              <a:rPr lang="de-DE" dirty="0"/>
              <a:t>Die Punkte </a:t>
            </a:r>
            <a:r>
              <a:rPr lang="de-DE" b="1" dirty="0" err="1"/>
              <a:t>Confidential</a:t>
            </a:r>
            <a:r>
              <a:rPr lang="de-DE" dirty="0"/>
              <a:t> und </a:t>
            </a:r>
            <a:r>
              <a:rPr lang="de-DE" b="1" dirty="0"/>
              <a:t>Secret</a:t>
            </a:r>
            <a:r>
              <a:rPr lang="de-DE" dirty="0"/>
              <a:t> sind noch einmal unterteilt in Label </a:t>
            </a:r>
            <a:r>
              <a:rPr lang="de-DE" dirty="0" err="1"/>
              <a:t>only</a:t>
            </a:r>
            <a:r>
              <a:rPr lang="de-DE" dirty="0"/>
              <a:t> und </a:t>
            </a:r>
            <a:r>
              <a:rPr lang="de-DE" dirty="0" err="1"/>
              <a:t>protected</a:t>
            </a:r>
            <a:r>
              <a:rPr lang="de-DE" dirty="0"/>
              <a:t>.</a:t>
            </a:r>
          </a:p>
          <a:p>
            <a:r>
              <a:rPr lang="de-DE" dirty="0"/>
              <a:t>Die Auswahl von Label </a:t>
            </a:r>
            <a:r>
              <a:rPr lang="de-DE" dirty="0" err="1"/>
              <a:t>only</a:t>
            </a:r>
            <a:r>
              <a:rPr lang="de-DE" dirty="0"/>
              <a:t>: fügt zum Beispiel die Bezeichnung „</a:t>
            </a:r>
            <a:r>
              <a:rPr lang="de-DE" b="1" dirty="0" err="1"/>
              <a:t>Confidential</a:t>
            </a:r>
            <a:r>
              <a:rPr lang="de-DE" dirty="0"/>
              <a:t>“ dem Dokument hinzu</a:t>
            </a:r>
          </a:p>
          <a:p>
            <a:r>
              <a:rPr lang="de-DE" dirty="0"/>
              <a:t>Die Auswahl von </a:t>
            </a:r>
            <a:r>
              <a:rPr lang="de-DE" dirty="0" err="1"/>
              <a:t>Protected</a:t>
            </a:r>
            <a:r>
              <a:rPr lang="de-DE" dirty="0"/>
              <a:t>: fügt die Bezeichnung „</a:t>
            </a:r>
            <a:r>
              <a:rPr lang="de-DE" b="1" dirty="0" err="1"/>
              <a:t>Confidential</a:t>
            </a:r>
            <a:r>
              <a:rPr lang="de-DE" dirty="0"/>
              <a:t>“ dem Dokument hinzu und erfordert für den Zugriff, dass der Empfänger ein Konecranes-Benutzerkonto hat</a:t>
            </a:r>
          </a:p>
          <a:p>
            <a:endParaRPr lang="de-DE" b="1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40A3C23-F2C6-4133-A69B-66CE138046A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2531" y="1590758"/>
            <a:ext cx="2215580" cy="3888569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120D2933-5AF4-46C6-A775-3B766B4057CD}"/>
              </a:ext>
            </a:extLst>
          </p:cNvPr>
          <p:cNvSpPr/>
          <p:nvPr/>
        </p:nvSpPr>
        <p:spPr>
          <a:xfrm>
            <a:off x="9486900" y="2616200"/>
            <a:ext cx="2215580" cy="16129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umsplatzhalter 4">
            <a:extLst>
              <a:ext uri="{FF2B5EF4-FFF2-40B4-BE49-F238E27FC236}">
                <a16:creationId xmlns:a16="http://schemas.microsoft.com/office/drawing/2014/main" id="{DE1C2A0E-EF36-46EC-AFE8-145D65BB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6" y="6453188"/>
            <a:ext cx="706314" cy="278410"/>
          </a:xfr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 dirty="0"/>
          </a:p>
        </p:txBody>
      </p:sp>
      <p:sp>
        <p:nvSpPr>
          <p:cNvPr id="10" name="Fußzeilenplatzhalter 6">
            <a:extLst>
              <a:ext uri="{FF2B5EF4-FFF2-40B4-BE49-F238E27FC236}">
                <a16:creationId xmlns:a16="http://schemas.microsoft.com/office/drawing/2014/main" id="{BCCA0440-3F97-44F9-9D57-A35F4F8BF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5" y="6453188"/>
            <a:ext cx="7607756" cy="278410"/>
          </a:xfrm>
        </p:spPr>
        <p:txBody>
          <a:bodyPr/>
          <a:lstStyle/>
          <a:p>
            <a:r>
              <a:rPr lang="en-GB" dirty="0"/>
              <a:t>Demag Global Marketing						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9DC6CC80-FB31-4893-B827-DBA77B7E2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1" y="6451313"/>
            <a:ext cx="396528" cy="282048"/>
          </a:xfrm>
        </p:spPr>
        <p:txBody>
          <a:bodyPr/>
          <a:lstStyle/>
          <a:p>
            <a:fld id="{9A23AEAB-361D-4791-85AD-B8BB1DE0456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0103507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585E717-610E-421D-BD72-8EA46FF45A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0057A0"/>
                </a:solidFill>
              </a:rPr>
              <a:t>Was ändert sich?</a:t>
            </a:r>
          </a:p>
          <a:p>
            <a:r>
              <a:rPr lang="de-DE" dirty="0"/>
              <a:t>Sie müssen die Informationen, mit denen Sie arbeiten, bewerten, sie bezeichnen (Public/Internal/</a:t>
            </a:r>
            <a:r>
              <a:rPr lang="de-DE" dirty="0" err="1"/>
              <a:t>Confidential</a:t>
            </a:r>
            <a:r>
              <a:rPr lang="de-DE" dirty="0"/>
              <a:t>/Secret) und sie entsprechend der Informationsklassifizierung behandeln</a:t>
            </a:r>
          </a:p>
          <a:p>
            <a:r>
              <a:rPr lang="de-DE" dirty="0"/>
              <a:t>Laden Sie die neuen Vorlagen von brand.konecranes.com oder gemäß Ihren Unternehmenspraktiken herunter</a:t>
            </a:r>
          </a:p>
          <a:p>
            <a:r>
              <a:rPr lang="de-DE" dirty="0"/>
              <a:t>Konecranes PowerPoint-, Word- und Excel-Dokumente müssen mit einer Bezeichnung versehen werden</a:t>
            </a:r>
          </a:p>
          <a:p>
            <a:r>
              <a:rPr lang="de-DE" dirty="0"/>
              <a:t>E-Mails, die als „</a:t>
            </a:r>
            <a:r>
              <a:rPr lang="de-DE" dirty="0" err="1"/>
              <a:t>Confidential</a:t>
            </a:r>
            <a:r>
              <a:rPr lang="de-DE" dirty="0"/>
              <a:t>“ oder „Secret“ klassifiziert sind, müssen unbedingt mit einer Bezeichnung versehen werden</a:t>
            </a:r>
          </a:p>
          <a:p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68886B72-B3EC-4D61-8297-3F308F2EB90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0057A0"/>
                </a:solidFill>
              </a:rPr>
              <a:t>Was bleibt gleich?</a:t>
            </a:r>
          </a:p>
          <a:p>
            <a:r>
              <a:rPr lang="de-DE" dirty="0"/>
              <a:t>Wenn Sie nicht wissen, ob die Informationen Public, Internal, </a:t>
            </a:r>
            <a:r>
              <a:rPr lang="de-DE" dirty="0" err="1"/>
              <a:t>Confidential</a:t>
            </a:r>
            <a:r>
              <a:rPr lang="de-DE" dirty="0"/>
              <a:t> oder Secret sind, kontaktieren Sie den Informationseigentümer, um die Klassifizierung zu bestätigen, z. B. den jeweiligen Produktmanager, Projektmanager, Ihren eigenen Manager</a:t>
            </a:r>
          </a:p>
          <a:p>
            <a:r>
              <a:rPr lang="de-DE" dirty="0"/>
              <a:t>Die Informationsklassifizierung von Alfresco wird fortgesetzt</a:t>
            </a:r>
          </a:p>
          <a:p>
            <a:r>
              <a:rPr lang="de-DE" dirty="0"/>
              <a:t>Die NDA-Praktiken bleiben unverändert</a:t>
            </a:r>
          </a:p>
          <a:p>
            <a:r>
              <a:rPr lang="de-DE" dirty="0"/>
              <a:t>Melden Sie weiterhin alle Probleme mit der Informationssicherheit, einschließlich möglicher Datenschutzverletzungen, dem Konecranes IT Helpdesk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2B47652-E679-4D23-939E-D8A9F4FF1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geht es weiter?</a:t>
            </a:r>
          </a:p>
        </p:txBody>
      </p:sp>
      <p:sp>
        <p:nvSpPr>
          <p:cNvPr id="10" name="Datumsplatzhalter 4">
            <a:extLst>
              <a:ext uri="{FF2B5EF4-FFF2-40B4-BE49-F238E27FC236}">
                <a16:creationId xmlns:a16="http://schemas.microsoft.com/office/drawing/2014/main" id="{9970CB32-FA08-444A-B29C-3685BD79DF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2166" y="6453188"/>
            <a:ext cx="706314" cy="278410"/>
          </a:xfrm>
        </p:spPr>
        <p:txBody>
          <a:bodyPr/>
          <a:lstStyle/>
          <a:p>
            <a:fld id="{AE6C7EE9-A174-0548-BE71-559C151EA30C}" type="datetime1">
              <a:rPr lang="de-DE" smtClean="0"/>
              <a:t>09.02.2021</a:t>
            </a:fld>
            <a:endParaRPr lang="en-GB" dirty="0"/>
          </a:p>
        </p:txBody>
      </p:sp>
      <p:sp>
        <p:nvSpPr>
          <p:cNvPr id="11" name="Fußzeilenplatzhalter 6">
            <a:extLst>
              <a:ext uri="{FF2B5EF4-FFF2-40B4-BE49-F238E27FC236}">
                <a16:creationId xmlns:a16="http://schemas.microsoft.com/office/drawing/2014/main" id="{2153E462-1783-44AD-A0CC-E4619DE58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535" y="6453188"/>
            <a:ext cx="7607756" cy="278410"/>
          </a:xfrm>
        </p:spPr>
        <p:txBody>
          <a:bodyPr/>
          <a:lstStyle/>
          <a:p>
            <a:r>
              <a:rPr lang="en-GB" dirty="0"/>
              <a:t>Demag Global Marketing						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64AF1199-796E-4EC6-B8EE-10FB0C3E9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5581" y="6451313"/>
            <a:ext cx="396528" cy="282048"/>
          </a:xfrm>
        </p:spPr>
        <p:txBody>
          <a:bodyPr/>
          <a:lstStyle/>
          <a:p>
            <a:fld id="{9A23AEAB-361D-4791-85AD-B8BB1DE0456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0939745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Demag PPT Template_2017_final">
  <a:themeElements>
    <a:clrScheme name="DEMAG 2016">
      <a:dk1>
        <a:srgbClr val="000000"/>
      </a:dk1>
      <a:lt1>
        <a:srgbClr val="FFFFFF"/>
      </a:lt1>
      <a:dk2>
        <a:srgbClr val="0053A4"/>
      </a:dk2>
      <a:lt2>
        <a:srgbClr val="666666"/>
      </a:lt2>
      <a:accent1>
        <a:srgbClr val="CCCCCC"/>
      </a:accent1>
      <a:accent2>
        <a:srgbClr val="C63418"/>
      </a:accent2>
      <a:accent3>
        <a:srgbClr val="E9C839"/>
      </a:accent3>
      <a:accent4>
        <a:srgbClr val="163C71"/>
      </a:accent4>
      <a:accent5>
        <a:srgbClr val="8CB5E3"/>
      </a:accent5>
      <a:accent6>
        <a:srgbClr val="BAD2EF"/>
      </a:accent6>
      <a:hlink>
        <a:srgbClr val="0053A4"/>
      </a:hlink>
      <a:folHlink>
        <a:srgbClr val="C63418"/>
      </a:folHlink>
    </a:clrScheme>
    <a:fontScheme name="DEMAG2016">
      <a:majorFont>
        <a:latin typeface="Rockwel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sz="1200" dirty="0">
            <a:latin typeface="Arial" panose="020B0604020202020204" pitchFamily="34" charset="0"/>
            <a:cs typeface="Arial" panose="020B0604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mag PP-Master 04-2019" id="{9E3A590D-D934-5B46-AF09-1C5085193A1F}" vid="{802E1108-640B-9148-8844-516B8765B419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Demag PP-Master 2019</Template>
  <TotalTime>0</TotalTime>
  <Words>634</Words>
  <Application>Microsoft Office PowerPoint</Application>
  <PresentationFormat>Breitbild</PresentationFormat>
  <Paragraphs>66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Rockwell</vt:lpstr>
      <vt:lpstr>Wingdings</vt:lpstr>
      <vt:lpstr>Demag PPT Template_2017_final</vt:lpstr>
      <vt:lpstr>Warum müssen wir Informationen schützen?</vt:lpstr>
      <vt:lpstr>Wie sind Informationen zu klassifizieren und zu schützen?</vt:lpstr>
      <vt:lpstr>Funktion Vertraulichkeit in Office-Dokumenten und E-Mails</vt:lpstr>
      <vt:lpstr>Wie geht es weiter?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Demag PPT template!</dc:title>
  <dc:creator>Nadine Hübel</dc:creator>
  <cp:lastModifiedBy>Nadine Hübel</cp:lastModifiedBy>
  <cp:revision>24</cp:revision>
  <cp:lastPrinted>2017-11-26T20:36:06Z</cp:lastPrinted>
  <dcterms:created xsi:type="dcterms:W3CDTF">2019-11-20T09:49:10Z</dcterms:created>
  <dcterms:modified xsi:type="dcterms:W3CDTF">2021-02-09T07:19:48Z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9681c58-5b94-42c1-8bf2-7abe1381e6f2_Enabled">
    <vt:lpwstr>true</vt:lpwstr>
  </property>
  <property fmtid="{D5CDD505-2E9C-101B-9397-08002B2CF9AE}" pid="3" name="MSIP_Label_79681c58-5b94-42c1-8bf2-7abe1381e6f2_SetDate">
    <vt:lpwstr>2021-02-09T07:19:48Z</vt:lpwstr>
  </property>
  <property fmtid="{D5CDD505-2E9C-101B-9397-08002B2CF9AE}" pid="4" name="MSIP_Label_79681c58-5b94-42c1-8bf2-7abe1381e6f2_Method">
    <vt:lpwstr>Privileged</vt:lpwstr>
  </property>
  <property fmtid="{D5CDD505-2E9C-101B-9397-08002B2CF9AE}" pid="5" name="MSIP_Label_79681c58-5b94-42c1-8bf2-7abe1381e6f2_Name">
    <vt:lpwstr>Internal</vt:lpwstr>
  </property>
  <property fmtid="{D5CDD505-2E9C-101B-9397-08002B2CF9AE}" pid="6" name="MSIP_Label_79681c58-5b94-42c1-8bf2-7abe1381e6f2_SiteId">
    <vt:lpwstr>5ab0514a-59fa-4283-934f-c1c2c4a1f032</vt:lpwstr>
  </property>
  <property fmtid="{D5CDD505-2E9C-101B-9397-08002B2CF9AE}" pid="7" name="MSIP_Label_79681c58-5b94-42c1-8bf2-7abe1381e6f2_ActionId">
    <vt:lpwstr>c8e1e077-127e-47c0-bef5-b58c5a162d5d</vt:lpwstr>
  </property>
  <property fmtid="{D5CDD505-2E9C-101B-9397-08002B2CF9AE}" pid="8" name="MSIP_Label_79681c58-5b94-42c1-8bf2-7abe1381e6f2_ContentBits">
    <vt:lpwstr>2</vt:lpwstr>
  </property>
</Properties>
</file>